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1B30D-87EF-7AC4-5AA0-EFE41A44F00D}" v="1497" dt="2020-05-11T17:45:29.461"/>
    <p1510:client id="{AA6F4E32-39AD-99C6-9554-8E7983BBFC2C}" v="237" dt="2020-05-11T16:19:49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deta Lewandowska" userId="S::blewandowska@man.edu.pl::62b3ee8d-3970-4f9f-ba23-7c2c47845e03" providerId="AD" clId="Web-{3DE1B30D-87EF-7AC4-5AA0-EFE41A44F00D}"/>
    <pc:docChg chg="addSld delSld modSld sldOrd modMainMaster">
      <pc:chgData name="Bernadeta Lewandowska" userId="S::blewandowska@man.edu.pl::62b3ee8d-3970-4f9f-ba23-7c2c47845e03" providerId="AD" clId="Web-{3DE1B30D-87EF-7AC4-5AA0-EFE41A44F00D}" dt="2020-05-11T17:45:29.445" v="1500" actId="1076"/>
      <pc:docMkLst>
        <pc:docMk/>
      </pc:docMkLst>
      <pc:sldChg chg="addSp delSp modSp modTransition">
        <pc:chgData name="Bernadeta Lewandowska" userId="S::blewandowska@man.edu.pl::62b3ee8d-3970-4f9f-ba23-7c2c47845e03" providerId="AD" clId="Web-{3DE1B30D-87EF-7AC4-5AA0-EFE41A44F00D}" dt="2020-05-11T16:51:36.151" v="556"/>
        <pc:sldMkLst>
          <pc:docMk/>
          <pc:sldMk cId="650317164" sldId="256"/>
        </pc:sldMkLst>
        <pc:spChg chg="mod">
          <ac:chgData name="Bernadeta Lewandowska" userId="S::blewandowska@man.edu.pl::62b3ee8d-3970-4f9f-ba23-7c2c47845e03" providerId="AD" clId="Web-{3DE1B30D-87EF-7AC4-5AA0-EFE41A44F00D}" dt="2020-05-11T16:28:11.319" v="33" actId="20577"/>
          <ac:spMkLst>
            <pc:docMk/>
            <pc:sldMk cId="650317164" sldId="256"/>
            <ac:spMk id="2" creationId="{00000000-0000-0000-0000-000000000000}"/>
          </ac:spMkLst>
        </pc:spChg>
        <pc:picChg chg="add mod">
          <ac:chgData name="Bernadeta Lewandowska" userId="S::blewandowska@man.edu.pl::62b3ee8d-3970-4f9f-ba23-7c2c47845e03" providerId="AD" clId="Web-{3DE1B30D-87EF-7AC4-5AA0-EFE41A44F00D}" dt="2020-05-11T16:27:15.615" v="27" actId="1076"/>
          <ac:picMkLst>
            <pc:docMk/>
            <pc:sldMk cId="650317164" sldId="256"/>
            <ac:picMk id="3" creationId="{BBBF844A-20DC-43D2-B5E2-4BEEECB961AF}"/>
          </ac:picMkLst>
        </pc:picChg>
        <pc:picChg chg="mod">
          <ac:chgData name="Bernadeta Lewandowska" userId="S::blewandowska@man.edu.pl::62b3ee8d-3970-4f9f-ba23-7c2c47845e03" providerId="AD" clId="Web-{3DE1B30D-87EF-7AC4-5AA0-EFE41A44F00D}" dt="2020-05-11T16:27:01.099" v="23" actId="1076"/>
          <ac:picMkLst>
            <pc:docMk/>
            <pc:sldMk cId="650317164" sldId="256"/>
            <ac:picMk id="5" creationId="{4F97027B-AFD4-4258-9378-3EFFE7DDDE0B}"/>
          </ac:picMkLst>
        </pc:picChg>
        <pc:picChg chg="add mod">
          <ac:chgData name="Bernadeta Lewandowska" userId="S::blewandowska@man.edu.pl::62b3ee8d-3970-4f9f-ba23-7c2c47845e03" providerId="AD" clId="Web-{3DE1B30D-87EF-7AC4-5AA0-EFE41A44F00D}" dt="2020-05-11T16:27:21.037" v="29" actId="1076"/>
          <ac:picMkLst>
            <pc:docMk/>
            <pc:sldMk cId="650317164" sldId="256"/>
            <ac:picMk id="6" creationId="{00CADD56-7B0A-470E-87B7-7C0F346F48DE}"/>
          </ac:picMkLst>
        </pc:picChg>
        <pc:picChg chg="mod">
          <ac:chgData name="Bernadeta Lewandowska" userId="S::blewandowska@man.edu.pl::62b3ee8d-3970-4f9f-ba23-7c2c47845e03" providerId="AD" clId="Web-{3DE1B30D-87EF-7AC4-5AA0-EFE41A44F00D}" dt="2020-05-11T16:26:57.896" v="22" actId="1076"/>
          <ac:picMkLst>
            <pc:docMk/>
            <pc:sldMk cId="650317164" sldId="256"/>
            <ac:picMk id="7" creationId="{5C742EEA-08A3-4E16-B843-B39768D8AFD4}"/>
          </ac:picMkLst>
        </pc:picChg>
        <pc:picChg chg="add mod">
          <ac:chgData name="Bernadeta Lewandowska" userId="S::blewandowska@man.edu.pl::62b3ee8d-3970-4f9f-ba23-7c2c47845e03" providerId="AD" clId="Web-{3DE1B30D-87EF-7AC4-5AA0-EFE41A44F00D}" dt="2020-05-11T16:27:18.302" v="28" actId="1076"/>
          <ac:picMkLst>
            <pc:docMk/>
            <pc:sldMk cId="650317164" sldId="256"/>
            <ac:picMk id="9" creationId="{FE04ED23-AAFA-4CC8-BEB2-15A55F86657A}"/>
          </ac:picMkLst>
        </pc:picChg>
        <pc:picChg chg="mod">
          <ac:chgData name="Bernadeta Lewandowska" userId="S::blewandowska@man.edu.pl::62b3ee8d-3970-4f9f-ba23-7c2c47845e03" providerId="AD" clId="Web-{3DE1B30D-87EF-7AC4-5AA0-EFE41A44F00D}" dt="2020-05-11T16:27:05.130" v="24" actId="1076"/>
          <ac:picMkLst>
            <pc:docMk/>
            <pc:sldMk cId="650317164" sldId="256"/>
            <ac:picMk id="10" creationId="{4C27267C-238E-45FB-927A-DE67949EE9BE}"/>
          </ac:picMkLst>
        </pc:picChg>
        <pc:picChg chg="add mod">
          <ac:chgData name="Bernadeta Lewandowska" userId="S::blewandowska@man.edu.pl::62b3ee8d-3970-4f9f-ba23-7c2c47845e03" providerId="AD" clId="Web-{3DE1B30D-87EF-7AC4-5AA0-EFE41A44F00D}" dt="2020-05-11T16:26:19.770" v="16" actId="1076"/>
          <ac:picMkLst>
            <pc:docMk/>
            <pc:sldMk cId="650317164" sldId="256"/>
            <ac:picMk id="12" creationId="{43CC2FF8-F3DE-4BBA-9D8D-F1722685ABA4}"/>
          </ac:picMkLst>
        </pc:picChg>
        <pc:picChg chg="mod">
          <ac:chgData name="Bernadeta Lewandowska" userId="S::blewandowska@man.edu.pl::62b3ee8d-3970-4f9f-ba23-7c2c47845e03" providerId="AD" clId="Web-{3DE1B30D-87EF-7AC4-5AA0-EFE41A44F00D}" dt="2020-05-11T16:27:08.318" v="25" actId="1076"/>
          <ac:picMkLst>
            <pc:docMk/>
            <pc:sldMk cId="650317164" sldId="256"/>
            <ac:picMk id="13" creationId="{F3AFD534-5370-4775-A33F-708922DA66A7}"/>
          </ac:picMkLst>
        </pc:picChg>
        <pc:picChg chg="mod">
          <ac:chgData name="Bernadeta Lewandowska" userId="S::blewandowska@man.edu.pl::62b3ee8d-3970-4f9f-ba23-7c2c47845e03" providerId="AD" clId="Web-{3DE1B30D-87EF-7AC4-5AA0-EFE41A44F00D}" dt="2020-05-11T16:27:11.396" v="26" actId="1076"/>
          <ac:picMkLst>
            <pc:docMk/>
            <pc:sldMk cId="650317164" sldId="256"/>
            <ac:picMk id="15" creationId="{BFA8F165-935A-4ADD-B28B-3B04684FF1D6}"/>
          </ac:picMkLst>
        </pc:picChg>
        <pc:picChg chg="add del mod">
          <ac:chgData name="Bernadeta Lewandowska" userId="S::blewandowska@man.edu.pl::62b3ee8d-3970-4f9f-ba23-7c2c47845e03" providerId="AD" clId="Web-{3DE1B30D-87EF-7AC4-5AA0-EFE41A44F00D}" dt="2020-05-11T16:24:55.004" v="10"/>
          <ac:picMkLst>
            <pc:docMk/>
            <pc:sldMk cId="650317164" sldId="256"/>
            <ac:picMk id="16" creationId="{9F1F9726-FA51-4A1A-A864-1774E0303082}"/>
          </ac:picMkLst>
        </pc:picChg>
        <pc:picChg chg="add mod">
          <ac:chgData name="Bernadeta Lewandowska" userId="S::blewandowska@man.edu.pl::62b3ee8d-3970-4f9f-ba23-7c2c47845e03" providerId="AD" clId="Web-{3DE1B30D-87EF-7AC4-5AA0-EFE41A44F00D}" dt="2020-05-11T16:26:17.880" v="15" actId="1076"/>
          <ac:picMkLst>
            <pc:docMk/>
            <pc:sldMk cId="650317164" sldId="256"/>
            <ac:picMk id="18" creationId="{34AA39D6-F2EB-445D-B259-3E63E0F723B1}"/>
          </ac:picMkLst>
        </pc:picChg>
        <pc:picChg chg="add mod">
          <ac:chgData name="Bernadeta Lewandowska" userId="S::blewandowska@man.edu.pl::62b3ee8d-3970-4f9f-ba23-7c2c47845e03" providerId="AD" clId="Web-{3DE1B30D-87EF-7AC4-5AA0-EFE41A44F00D}" dt="2020-05-11T16:26:15.942" v="14" actId="1076"/>
          <ac:picMkLst>
            <pc:docMk/>
            <pc:sldMk cId="650317164" sldId="256"/>
            <ac:picMk id="20" creationId="{3BE8C9C0-DA8F-4779-8420-0EB9A0004895}"/>
          </ac:picMkLst>
        </pc:picChg>
      </pc:sldChg>
      <pc:sldChg chg="modSp modTransition">
        <pc:chgData name="Bernadeta Lewandowska" userId="S::blewandowska@man.edu.pl::62b3ee8d-3970-4f9f-ba23-7c2c47845e03" providerId="AD" clId="Web-{3DE1B30D-87EF-7AC4-5AA0-EFE41A44F00D}" dt="2020-05-11T16:56:03.717" v="571" actId="1076"/>
        <pc:sldMkLst>
          <pc:docMk/>
          <pc:sldMk cId="250485249" sldId="257"/>
        </pc:sldMkLst>
        <pc:spChg chg="mod">
          <ac:chgData name="Bernadeta Lewandowska" userId="S::blewandowska@man.edu.pl::62b3ee8d-3970-4f9f-ba23-7c2c47845e03" providerId="AD" clId="Web-{3DE1B30D-87EF-7AC4-5AA0-EFE41A44F00D}" dt="2020-05-11T16:55:52.389" v="568" actId="20577"/>
          <ac:spMkLst>
            <pc:docMk/>
            <pc:sldMk cId="250485249" sldId="257"/>
            <ac:spMk id="2" creationId="{7A442B1A-D88C-4543-8BC3-7076B8804703}"/>
          </ac:spMkLst>
        </pc:spChg>
        <pc:picChg chg="mod">
          <ac:chgData name="Bernadeta Lewandowska" userId="S::blewandowska@man.edu.pl::62b3ee8d-3970-4f9f-ba23-7c2c47845e03" providerId="AD" clId="Web-{3DE1B30D-87EF-7AC4-5AA0-EFE41A44F00D}" dt="2020-05-11T16:56:03.717" v="571" actId="1076"/>
          <ac:picMkLst>
            <pc:docMk/>
            <pc:sldMk cId="250485249" sldId="257"/>
            <ac:picMk id="14" creationId="{87642CE5-EE5F-4A9D-BE6E-52A1FDF8A83E}"/>
          </ac:picMkLst>
        </pc:picChg>
      </pc:sldChg>
      <pc:sldChg chg="modSp modTransition">
        <pc:chgData name="Bernadeta Lewandowska" userId="S::blewandowska@man.edu.pl::62b3ee8d-3970-4f9f-ba23-7c2c47845e03" providerId="AD" clId="Web-{3DE1B30D-87EF-7AC4-5AA0-EFE41A44F00D}" dt="2020-05-11T16:57:16.265" v="580" actId="20577"/>
        <pc:sldMkLst>
          <pc:docMk/>
          <pc:sldMk cId="223352298" sldId="258"/>
        </pc:sldMkLst>
        <pc:spChg chg="mod">
          <ac:chgData name="Bernadeta Lewandowska" userId="S::blewandowska@man.edu.pl::62b3ee8d-3970-4f9f-ba23-7c2c47845e03" providerId="AD" clId="Web-{3DE1B30D-87EF-7AC4-5AA0-EFE41A44F00D}" dt="2020-05-11T16:57:16.265" v="580" actId="20577"/>
          <ac:spMkLst>
            <pc:docMk/>
            <pc:sldMk cId="223352298" sldId="258"/>
            <ac:spMk id="2" creationId="{9144CA02-694C-43DC-B4E4-7BE77C0528D2}"/>
          </ac:spMkLst>
        </pc:spChg>
      </pc:sldChg>
      <pc:sldChg chg="modSp modTransition">
        <pc:chgData name="Bernadeta Lewandowska" userId="S::blewandowska@man.edu.pl::62b3ee8d-3970-4f9f-ba23-7c2c47845e03" providerId="AD" clId="Web-{3DE1B30D-87EF-7AC4-5AA0-EFE41A44F00D}" dt="2020-05-11T17:09:58.228" v="868" actId="20577"/>
        <pc:sldMkLst>
          <pc:docMk/>
          <pc:sldMk cId="702468997" sldId="259"/>
        </pc:sldMkLst>
        <pc:spChg chg="mod">
          <ac:chgData name="Bernadeta Lewandowska" userId="S::blewandowska@man.edu.pl::62b3ee8d-3970-4f9f-ba23-7c2c47845e03" providerId="AD" clId="Web-{3DE1B30D-87EF-7AC4-5AA0-EFE41A44F00D}" dt="2020-05-11T17:09:58.228" v="868" actId="20577"/>
          <ac:spMkLst>
            <pc:docMk/>
            <pc:sldMk cId="702468997" sldId="259"/>
            <ac:spMk id="2" creationId="{A38E4143-53A4-4418-8FB1-A584F34C8D91}"/>
          </ac:spMkLst>
        </pc:spChg>
      </pc:sldChg>
      <pc:sldChg chg="del modTransition">
        <pc:chgData name="Bernadeta Lewandowska" userId="S::blewandowska@man.edu.pl::62b3ee8d-3970-4f9f-ba23-7c2c47845e03" providerId="AD" clId="Web-{3DE1B30D-87EF-7AC4-5AA0-EFE41A44F00D}" dt="2020-05-11T17:19:15.845" v="977"/>
        <pc:sldMkLst>
          <pc:docMk/>
          <pc:sldMk cId="3468080898" sldId="260"/>
        </pc:sldMkLst>
      </pc:sldChg>
      <pc:sldChg chg="modSp modTransition">
        <pc:chgData name="Bernadeta Lewandowska" userId="S::blewandowska@man.edu.pl::62b3ee8d-3970-4f9f-ba23-7c2c47845e03" providerId="AD" clId="Web-{3DE1B30D-87EF-7AC4-5AA0-EFE41A44F00D}" dt="2020-05-11T17:20:48.956" v="1006" actId="20577"/>
        <pc:sldMkLst>
          <pc:docMk/>
          <pc:sldMk cId="2874347801" sldId="261"/>
        </pc:sldMkLst>
        <pc:spChg chg="mod">
          <ac:chgData name="Bernadeta Lewandowska" userId="S::blewandowska@man.edu.pl::62b3ee8d-3970-4f9f-ba23-7c2c47845e03" providerId="AD" clId="Web-{3DE1B30D-87EF-7AC4-5AA0-EFE41A44F00D}" dt="2020-05-11T17:20:48.956" v="1006" actId="20577"/>
          <ac:spMkLst>
            <pc:docMk/>
            <pc:sldMk cId="2874347801" sldId="261"/>
            <ac:spMk id="2" creationId="{25C7E4DA-75CD-4D14-9123-5E0B14852170}"/>
          </ac:spMkLst>
        </pc:spChg>
      </pc:sldChg>
      <pc:sldChg chg="modSp modTransition">
        <pc:chgData name="Bernadeta Lewandowska" userId="S::blewandowska@man.edu.pl::62b3ee8d-3970-4f9f-ba23-7c2c47845e03" providerId="AD" clId="Web-{3DE1B30D-87EF-7AC4-5AA0-EFE41A44F00D}" dt="2020-05-11T17:22:20.504" v="1018" actId="20577"/>
        <pc:sldMkLst>
          <pc:docMk/>
          <pc:sldMk cId="2810495009" sldId="262"/>
        </pc:sldMkLst>
        <pc:spChg chg="mod">
          <ac:chgData name="Bernadeta Lewandowska" userId="S::blewandowska@man.edu.pl::62b3ee8d-3970-4f9f-ba23-7c2c47845e03" providerId="AD" clId="Web-{3DE1B30D-87EF-7AC4-5AA0-EFE41A44F00D}" dt="2020-05-11T17:22:20.504" v="1018" actId="20577"/>
          <ac:spMkLst>
            <pc:docMk/>
            <pc:sldMk cId="2810495009" sldId="262"/>
            <ac:spMk id="2" creationId="{06921CD4-2F70-4ABF-A40F-F8619B23ADB9}"/>
          </ac:spMkLst>
        </pc:spChg>
      </pc:sldChg>
      <pc:sldChg chg="modSp modTransition">
        <pc:chgData name="Bernadeta Lewandowska" userId="S::blewandowska@man.edu.pl::62b3ee8d-3970-4f9f-ba23-7c2c47845e03" providerId="AD" clId="Web-{3DE1B30D-87EF-7AC4-5AA0-EFE41A44F00D}" dt="2020-05-11T17:27:10.024" v="1197" actId="20577"/>
        <pc:sldMkLst>
          <pc:docMk/>
          <pc:sldMk cId="3922551048" sldId="263"/>
        </pc:sldMkLst>
        <pc:spChg chg="mod">
          <ac:chgData name="Bernadeta Lewandowska" userId="S::blewandowska@man.edu.pl::62b3ee8d-3970-4f9f-ba23-7c2c47845e03" providerId="AD" clId="Web-{3DE1B30D-87EF-7AC4-5AA0-EFE41A44F00D}" dt="2020-05-11T17:27:10.024" v="1197" actId="20577"/>
          <ac:spMkLst>
            <pc:docMk/>
            <pc:sldMk cId="3922551048" sldId="263"/>
            <ac:spMk id="2" creationId="{917ED089-ABA7-4011-B592-BDD523397A34}"/>
          </ac:spMkLst>
        </pc:spChg>
      </pc:sldChg>
      <pc:sldChg chg="modSp modTransition">
        <pc:chgData name="Bernadeta Lewandowska" userId="S::blewandowska@man.edu.pl::62b3ee8d-3970-4f9f-ba23-7c2c47845e03" providerId="AD" clId="Web-{3DE1B30D-87EF-7AC4-5AA0-EFE41A44F00D}" dt="2020-05-11T17:28:16.478" v="1212" actId="20577"/>
        <pc:sldMkLst>
          <pc:docMk/>
          <pc:sldMk cId="2435328411" sldId="264"/>
        </pc:sldMkLst>
        <pc:spChg chg="mod">
          <ac:chgData name="Bernadeta Lewandowska" userId="S::blewandowska@man.edu.pl::62b3ee8d-3970-4f9f-ba23-7c2c47845e03" providerId="AD" clId="Web-{3DE1B30D-87EF-7AC4-5AA0-EFE41A44F00D}" dt="2020-05-11T17:28:16.478" v="1212" actId="20577"/>
          <ac:spMkLst>
            <pc:docMk/>
            <pc:sldMk cId="2435328411" sldId="264"/>
            <ac:spMk id="2" creationId="{E7821F30-89B1-4964-8BB1-91EF89E114E3}"/>
          </ac:spMkLst>
        </pc:spChg>
      </pc:sldChg>
      <pc:sldChg chg="modSp modTransition">
        <pc:chgData name="Bernadeta Lewandowska" userId="S::blewandowska@man.edu.pl::62b3ee8d-3970-4f9f-ba23-7c2c47845e03" providerId="AD" clId="Web-{3DE1B30D-87EF-7AC4-5AA0-EFE41A44F00D}" dt="2020-05-11T17:33:00.466" v="1250" actId="20577"/>
        <pc:sldMkLst>
          <pc:docMk/>
          <pc:sldMk cId="2894566474" sldId="265"/>
        </pc:sldMkLst>
        <pc:spChg chg="mod">
          <ac:chgData name="Bernadeta Lewandowska" userId="S::blewandowska@man.edu.pl::62b3ee8d-3970-4f9f-ba23-7c2c47845e03" providerId="AD" clId="Web-{3DE1B30D-87EF-7AC4-5AA0-EFE41A44F00D}" dt="2020-05-11T17:33:00.466" v="1250" actId="20577"/>
          <ac:spMkLst>
            <pc:docMk/>
            <pc:sldMk cId="2894566474" sldId="265"/>
            <ac:spMk id="2" creationId="{E83B59DC-DC08-4FE3-948C-37C108825CCB}"/>
          </ac:spMkLst>
        </pc:spChg>
      </pc:sldChg>
      <pc:sldChg chg="modSp modTransition">
        <pc:chgData name="Bernadeta Lewandowska" userId="S::blewandowska@man.edu.pl::62b3ee8d-3970-4f9f-ba23-7c2c47845e03" providerId="AD" clId="Web-{3DE1B30D-87EF-7AC4-5AA0-EFE41A44F00D}" dt="2020-05-11T17:39:13.752" v="1443" actId="20577"/>
        <pc:sldMkLst>
          <pc:docMk/>
          <pc:sldMk cId="3422788362" sldId="266"/>
        </pc:sldMkLst>
        <pc:spChg chg="mod">
          <ac:chgData name="Bernadeta Lewandowska" userId="S::blewandowska@man.edu.pl::62b3ee8d-3970-4f9f-ba23-7c2c47845e03" providerId="AD" clId="Web-{3DE1B30D-87EF-7AC4-5AA0-EFE41A44F00D}" dt="2020-05-11T17:39:13.752" v="1443" actId="20577"/>
          <ac:spMkLst>
            <pc:docMk/>
            <pc:sldMk cId="3422788362" sldId="266"/>
            <ac:spMk id="2" creationId="{C30E0FA7-0ACD-4835-9F15-E7425949A31D}"/>
          </ac:spMkLst>
        </pc:spChg>
      </pc:sldChg>
      <pc:sldChg chg="modSp modTransition">
        <pc:chgData name="Bernadeta Lewandowska" userId="S::blewandowska@man.edu.pl::62b3ee8d-3970-4f9f-ba23-7c2c47845e03" providerId="AD" clId="Web-{3DE1B30D-87EF-7AC4-5AA0-EFE41A44F00D}" dt="2020-05-11T17:42:16.364" v="1485" actId="20577"/>
        <pc:sldMkLst>
          <pc:docMk/>
          <pc:sldMk cId="1038816099" sldId="267"/>
        </pc:sldMkLst>
        <pc:spChg chg="mod">
          <ac:chgData name="Bernadeta Lewandowska" userId="S::blewandowska@man.edu.pl::62b3ee8d-3970-4f9f-ba23-7c2c47845e03" providerId="AD" clId="Web-{3DE1B30D-87EF-7AC4-5AA0-EFE41A44F00D}" dt="2020-05-11T17:42:16.364" v="1485" actId="20577"/>
          <ac:spMkLst>
            <pc:docMk/>
            <pc:sldMk cId="1038816099" sldId="267"/>
            <ac:spMk id="2" creationId="{C1869516-9D78-4DE0-B856-C66B40734458}"/>
          </ac:spMkLst>
        </pc:spChg>
      </pc:sldChg>
      <pc:sldChg chg="modSp modTransition">
        <pc:chgData name="Bernadeta Lewandowska" userId="S::blewandowska@man.edu.pl::62b3ee8d-3970-4f9f-ba23-7c2c47845e03" providerId="AD" clId="Web-{3DE1B30D-87EF-7AC4-5AA0-EFE41A44F00D}" dt="2020-05-11T17:45:29.445" v="1500" actId="1076"/>
        <pc:sldMkLst>
          <pc:docMk/>
          <pc:sldMk cId="4011071772" sldId="268"/>
        </pc:sldMkLst>
        <pc:spChg chg="mod">
          <ac:chgData name="Bernadeta Lewandowska" userId="S::blewandowska@man.edu.pl::62b3ee8d-3970-4f9f-ba23-7c2c47845e03" providerId="AD" clId="Web-{3DE1B30D-87EF-7AC4-5AA0-EFE41A44F00D}" dt="2020-05-11T17:45:29.445" v="1500" actId="1076"/>
          <ac:spMkLst>
            <pc:docMk/>
            <pc:sldMk cId="4011071772" sldId="268"/>
            <ac:spMk id="2" creationId="{DDE72FEE-7EE9-4D18-9F8A-D96E575082D6}"/>
          </ac:spMkLst>
        </pc:spChg>
      </pc:sldChg>
      <pc:sldChg chg="modTransition">
        <pc:chgData name="Bernadeta Lewandowska" userId="S::blewandowska@man.edu.pl::62b3ee8d-3970-4f9f-ba23-7c2c47845e03" providerId="AD" clId="Web-{3DE1B30D-87EF-7AC4-5AA0-EFE41A44F00D}" dt="2020-05-11T16:51:36.151" v="556"/>
        <pc:sldMkLst>
          <pc:docMk/>
          <pc:sldMk cId="796865323" sldId="269"/>
        </pc:sldMkLst>
      </pc:sldChg>
      <pc:sldChg chg="modTransition">
        <pc:chgData name="Bernadeta Lewandowska" userId="S::blewandowska@man.edu.pl::62b3ee8d-3970-4f9f-ba23-7c2c47845e03" providerId="AD" clId="Web-{3DE1B30D-87EF-7AC4-5AA0-EFE41A44F00D}" dt="2020-05-11T16:51:36.151" v="556"/>
        <pc:sldMkLst>
          <pc:docMk/>
          <pc:sldMk cId="2712639554" sldId="270"/>
        </pc:sldMkLst>
      </pc:sldChg>
      <pc:sldChg chg="delSp modSp new modTransition">
        <pc:chgData name="Bernadeta Lewandowska" userId="S::blewandowska@man.edu.pl::62b3ee8d-3970-4f9f-ba23-7c2c47845e03" providerId="AD" clId="Web-{3DE1B30D-87EF-7AC4-5AA0-EFE41A44F00D}" dt="2020-05-11T16:51:59.698" v="557"/>
        <pc:sldMkLst>
          <pc:docMk/>
          <pc:sldMk cId="3469901825" sldId="271"/>
        </pc:sldMkLst>
        <pc:spChg chg="del">
          <ac:chgData name="Bernadeta Lewandowska" userId="S::blewandowska@man.edu.pl::62b3ee8d-3970-4f9f-ba23-7c2c47845e03" providerId="AD" clId="Web-{3DE1B30D-87EF-7AC4-5AA0-EFE41A44F00D}" dt="2020-05-11T16:29:00.991" v="37"/>
          <ac:spMkLst>
            <pc:docMk/>
            <pc:sldMk cId="3469901825" sldId="271"/>
            <ac:spMk id="2" creationId="{0BCEA5A1-D064-430B-8827-C4A13B4CBAB2}"/>
          </ac:spMkLst>
        </pc:spChg>
        <pc:spChg chg="mod">
          <ac:chgData name="Bernadeta Lewandowska" userId="S::blewandowska@man.edu.pl::62b3ee8d-3970-4f9f-ba23-7c2c47845e03" providerId="AD" clId="Web-{3DE1B30D-87EF-7AC4-5AA0-EFE41A44F00D}" dt="2020-05-11T16:38:19.405" v="110" actId="20577"/>
          <ac:spMkLst>
            <pc:docMk/>
            <pc:sldMk cId="3469901825" sldId="271"/>
            <ac:spMk id="3" creationId="{EE4F6323-5616-496D-BE3C-E006FE91CD2A}"/>
          </ac:spMkLst>
        </pc:spChg>
      </pc:sldChg>
      <pc:sldChg chg="addSp delSp modSp new mod modTransition setBg">
        <pc:chgData name="Bernadeta Lewandowska" userId="S::blewandowska@man.edu.pl::62b3ee8d-3970-4f9f-ba23-7c2c47845e03" providerId="AD" clId="Web-{3DE1B30D-87EF-7AC4-5AA0-EFE41A44F00D}" dt="2020-05-11T16:51:36.151" v="556"/>
        <pc:sldMkLst>
          <pc:docMk/>
          <pc:sldMk cId="947830625" sldId="272"/>
        </pc:sldMkLst>
        <pc:spChg chg="del">
          <ac:chgData name="Bernadeta Lewandowska" userId="S::blewandowska@man.edu.pl::62b3ee8d-3970-4f9f-ba23-7c2c47845e03" providerId="AD" clId="Web-{3DE1B30D-87EF-7AC4-5AA0-EFE41A44F00D}" dt="2020-05-11T16:35:21.137" v="81"/>
          <ac:spMkLst>
            <pc:docMk/>
            <pc:sldMk cId="947830625" sldId="272"/>
            <ac:spMk id="2" creationId="{D9839CFD-B5EF-45DB-8D65-A24FD1770B0B}"/>
          </ac:spMkLst>
        </pc:spChg>
        <pc:spChg chg="del">
          <ac:chgData name="Bernadeta Lewandowska" userId="S::blewandowska@man.edu.pl::62b3ee8d-3970-4f9f-ba23-7c2c47845e03" providerId="AD" clId="Web-{3DE1B30D-87EF-7AC4-5AA0-EFE41A44F00D}" dt="2020-05-11T16:35:17.809" v="80"/>
          <ac:spMkLst>
            <pc:docMk/>
            <pc:sldMk cId="947830625" sldId="272"/>
            <ac:spMk id="3" creationId="{5C8EAB31-CEED-446F-AA82-E1AB123AED39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6:36:12.185" v="85"/>
          <ac:spMkLst>
            <pc:docMk/>
            <pc:sldMk cId="947830625" sldId="272"/>
            <ac:spMk id="6" creationId="{1E94681D-2A4C-4A8D-B9B5-31D440D0328D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6:36:12.185" v="85"/>
          <ac:spMkLst>
            <pc:docMk/>
            <pc:sldMk cId="947830625" sldId="272"/>
            <ac:spMk id="7" creationId="{4EC7E010-C712-408D-9787-0842AFC9F4BB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6:36:12.185" v="85"/>
          <ac:spMkLst>
            <pc:docMk/>
            <pc:sldMk cId="947830625" sldId="272"/>
            <ac:spMk id="8" creationId="{0503FCEF-A9BA-4991-9220-E36615FB8B53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6:36:12.185" v="84"/>
          <ac:spMkLst>
            <pc:docMk/>
            <pc:sldMk cId="947830625" sldId="272"/>
            <ac:spMk id="9" creationId="{1E94681D-2A4C-4A8D-B9B5-31D440D0328D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6:36:12.185" v="85"/>
          <ac:spMkLst>
            <pc:docMk/>
            <pc:sldMk cId="947830625" sldId="272"/>
            <ac:spMk id="10" creationId="{A069235B-22DB-4231-8291-D64DA2CDEB4E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6:36:12.185" v="84"/>
          <ac:spMkLst>
            <pc:docMk/>
            <pc:sldMk cId="947830625" sldId="272"/>
            <ac:spMk id="11" creationId="{4EC7E010-C712-408D-9787-0842AFC9F4BB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6:36:12.185" v="84"/>
          <ac:spMkLst>
            <pc:docMk/>
            <pc:sldMk cId="947830625" sldId="272"/>
            <ac:spMk id="13" creationId="{0503FCEF-A9BA-4991-9220-E36615FB8B53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6:36:12.185" v="84"/>
          <ac:spMkLst>
            <pc:docMk/>
            <pc:sldMk cId="947830625" sldId="272"/>
            <ac:spMk id="15" creationId="{9664D085-C814-4D74-BCE0-2059F0DC0434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6:36:12.185" v="84"/>
          <ac:spMkLst>
            <pc:docMk/>
            <pc:sldMk cId="947830625" sldId="272"/>
            <ac:spMk id="17" creationId="{DDA5539E-D8B4-4F5A-B46F-C304F5D7A847}"/>
          </ac:spMkLst>
        </pc:spChg>
        <pc:picChg chg="add mod ord">
          <ac:chgData name="Bernadeta Lewandowska" userId="S::blewandowska@man.edu.pl::62b3ee8d-3970-4f9f-ba23-7c2c47845e03" providerId="AD" clId="Web-{3DE1B30D-87EF-7AC4-5AA0-EFE41A44F00D}" dt="2020-05-11T16:36:42.966" v="89" actId="1076"/>
          <ac:picMkLst>
            <pc:docMk/>
            <pc:sldMk cId="947830625" sldId="272"/>
            <ac:picMk id="4" creationId="{CBC4EAA5-B98F-4764-98A3-956FF6FB7B6C}"/>
          </ac:picMkLst>
        </pc:picChg>
      </pc:sldChg>
      <pc:sldChg chg="delSp modSp new ord modTransition">
        <pc:chgData name="Bernadeta Lewandowska" userId="S::blewandowska@man.edu.pl::62b3ee8d-3970-4f9f-ba23-7c2c47845e03" providerId="AD" clId="Web-{3DE1B30D-87EF-7AC4-5AA0-EFE41A44F00D}" dt="2020-05-11T16:51:36.151" v="556"/>
        <pc:sldMkLst>
          <pc:docMk/>
          <pc:sldMk cId="3129080655" sldId="273"/>
        </pc:sldMkLst>
        <pc:spChg chg="del">
          <ac:chgData name="Bernadeta Lewandowska" userId="S::blewandowska@man.edu.pl::62b3ee8d-3970-4f9f-ba23-7c2c47845e03" providerId="AD" clId="Web-{3DE1B30D-87EF-7AC4-5AA0-EFE41A44F00D}" dt="2020-05-11T16:43:15.269" v="133"/>
          <ac:spMkLst>
            <pc:docMk/>
            <pc:sldMk cId="3129080655" sldId="273"/>
            <ac:spMk id="2" creationId="{798EF5FD-5210-4962-878B-E0DA6E890B2F}"/>
          </ac:spMkLst>
        </pc:spChg>
        <pc:spChg chg="mod">
          <ac:chgData name="Bernadeta Lewandowska" userId="S::blewandowska@man.edu.pl::62b3ee8d-3970-4f9f-ba23-7c2c47845e03" providerId="AD" clId="Web-{3DE1B30D-87EF-7AC4-5AA0-EFE41A44F00D}" dt="2020-05-11T16:49:05.274" v="547" actId="1076"/>
          <ac:spMkLst>
            <pc:docMk/>
            <pc:sldMk cId="3129080655" sldId="273"/>
            <ac:spMk id="3" creationId="{67B9E344-2E8B-442F-A05F-420A39EA0EA9}"/>
          </ac:spMkLst>
        </pc:spChg>
      </pc:sldChg>
      <pc:sldChg chg="addSp delSp modSp new mod setBg setClrOvrMap">
        <pc:chgData name="Bernadeta Lewandowska" userId="S::blewandowska@man.edu.pl::62b3ee8d-3970-4f9f-ba23-7c2c47845e03" providerId="AD" clId="Web-{3DE1B30D-87EF-7AC4-5AA0-EFE41A44F00D}" dt="2020-05-11T17:19:14.220" v="975" actId="20577"/>
        <pc:sldMkLst>
          <pc:docMk/>
          <pc:sldMk cId="1387669473" sldId="274"/>
        </pc:sldMkLst>
        <pc:spChg chg="mod ord">
          <ac:chgData name="Bernadeta Lewandowska" userId="S::blewandowska@man.edu.pl::62b3ee8d-3970-4f9f-ba23-7c2c47845e03" providerId="AD" clId="Web-{3DE1B30D-87EF-7AC4-5AA0-EFE41A44F00D}" dt="2020-05-11T17:19:14.220" v="975" actId="20577"/>
          <ac:spMkLst>
            <pc:docMk/>
            <pc:sldMk cId="1387669473" sldId="274"/>
            <ac:spMk id="2" creationId="{09BCE675-BE21-4647-A1B3-3E2AC827BE9D}"/>
          </ac:spMkLst>
        </pc:spChg>
        <pc:spChg chg="del mod">
          <ac:chgData name="Bernadeta Lewandowska" userId="S::blewandowska@man.edu.pl::62b3ee8d-3970-4f9f-ba23-7c2c47845e03" providerId="AD" clId="Web-{3DE1B30D-87EF-7AC4-5AA0-EFE41A44F00D}" dt="2020-05-11T17:11:59.527" v="873"/>
          <ac:spMkLst>
            <pc:docMk/>
            <pc:sldMk cId="1387669473" sldId="274"/>
            <ac:spMk id="3" creationId="{1BF2F230-95D3-4A77-B8B8-00D912EC584D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7:12:06.636" v="874"/>
          <ac:spMkLst>
            <pc:docMk/>
            <pc:sldMk cId="1387669473" sldId="274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7:12:06.636" v="874"/>
          <ac:spMkLst>
            <pc:docMk/>
            <pc:sldMk cId="1387669473" sldId="274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7:12:06.636" v="874"/>
          <ac:spMkLst>
            <pc:docMk/>
            <pc:sldMk cId="1387669473" sldId="274"/>
            <ac:spMk id="12" creationId="{1B19C35E-4E30-4F1D-9FC2-F2FA6191E453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16" creationId="{87F64373-676A-4FE3-A41C-C3D3568FF75D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19" creationId="{D5851415-CF4E-4C41-9E36-04E444B517EB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21" creationId="{4B516B89-DEA0-4832-8C56-F048168DAD88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23" creationId="{3EA2D33E-BAA2-467B-80B0-8887D9A99FBE}"/>
          </ac:spMkLst>
        </pc:spChg>
        <pc:spChg chg="add del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25" creationId="{6067C508-2065-42E3-98D2-F3A9B8339BA0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30" creationId="{904DB13E-F722-4ED6-BB00-556651E95281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32" creationId="{1E8D93C5-28EB-42D0-86CE-D804955653CC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34" creationId="{AB1B1E7D-F76D-4744-AF85-239E6998A4C5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36" creationId="{3BB65211-00DB-45B6-A223-033B2D19CBE8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43" creationId="{1C3E817E-E139-426E-89E5-9DD346EC7514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45" creationId="{E2ADD2F6-F7FC-464F-8F18-5BDBD27A732F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47" creationId="{5A3A31F1-FA83-497F-98FF-9A5621DC5560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49" creationId="{343FF9E2-8F7E-4BCC-9A50-C41AD8A56DD9}"/>
          </ac:spMkLst>
        </pc:spChg>
        <pc:spChg chg="add">
          <ac:chgData name="Bernadeta Lewandowska" userId="S::blewandowska@man.edu.pl::62b3ee8d-3970-4f9f-ba23-7c2c47845e03" providerId="AD" clId="Web-{3DE1B30D-87EF-7AC4-5AA0-EFE41A44F00D}" dt="2020-05-11T17:13:16.418" v="898"/>
          <ac:spMkLst>
            <pc:docMk/>
            <pc:sldMk cId="1387669473" sldId="274"/>
            <ac:spMk id="51" creationId="{47751BC8-250F-493B-BDF9-D45BA5991D8A}"/>
          </ac:spMkLst>
        </pc:spChg>
        <pc:grpChg chg="add">
          <ac:chgData name="Bernadeta Lewandowska" userId="S::blewandowska@man.edu.pl::62b3ee8d-3970-4f9f-ba23-7c2c47845e03" providerId="AD" clId="Web-{3DE1B30D-87EF-7AC4-5AA0-EFE41A44F00D}" dt="2020-05-11T17:13:16.418" v="898"/>
          <ac:grpSpMkLst>
            <pc:docMk/>
            <pc:sldMk cId="1387669473" sldId="274"/>
            <ac:grpSpMk id="38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3DE1B30D-87EF-7AC4-5AA0-EFE41A44F00D}" dt="2020-05-11T17:13:16.418" v="898"/>
          <ac:picMkLst>
            <pc:docMk/>
            <pc:sldMk cId="1387669473" sldId="274"/>
            <ac:picMk id="4" creationId="{43526F43-341C-48DF-A7CF-35C3B1C8185A}"/>
          </ac:picMkLst>
        </pc:picChg>
        <pc:cxnChg chg="add">
          <ac:chgData name="Bernadeta Lewandowska" userId="S::blewandowska@man.edu.pl::62b3ee8d-3970-4f9f-ba23-7c2c47845e03" providerId="AD" clId="Web-{3DE1B30D-87EF-7AC4-5AA0-EFE41A44F00D}" dt="2020-05-11T17:13:16.418" v="898"/>
          <ac:cxnSpMkLst>
            <pc:docMk/>
            <pc:sldMk cId="1387669473" sldId="274"/>
            <ac:cxnSpMk id="53" creationId="{BF0F044C-8394-47CB-8E3D-FA56B0693961}"/>
          </ac:cxnSpMkLst>
        </pc:cxnChg>
        <pc:cxnChg chg="add">
          <ac:chgData name="Bernadeta Lewandowska" userId="S::blewandowska@man.edu.pl::62b3ee8d-3970-4f9f-ba23-7c2c47845e03" providerId="AD" clId="Web-{3DE1B30D-87EF-7AC4-5AA0-EFE41A44F00D}" dt="2020-05-11T17:13:16.418" v="898"/>
          <ac:cxnSpMkLst>
            <pc:docMk/>
            <pc:sldMk cId="1387669473" sldId="274"/>
            <ac:cxnSpMk id="55" creationId="{6B2DCD75-B707-4C51-8ADC-813834C09A87}"/>
          </ac:cxnSpMkLst>
        </pc:cxnChg>
        <pc:cxnChg chg="add">
          <ac:chgData name="Bernadeta Lewandowska" userId="S::blewandowska@man.edu.pl::62b3ee8d-3970-4f9f-ba23-7c2c47845e03" providerId="AD" clId="Web-{3DE1B30D-87EF-7AC4-5AA0-EFE41A44F00D}" dt="2020-05-11T17:13:16.418" v="898"/>
          <ac:cxnSpMkLst>
            <pc:docMk/>
            <pc:sldMk cId="1387669473" sldId="274"/>
            <ac:cxnSpMk id="57" creationId="{F4851414-8BB1-42EF-912B-608FCE07B247}"/>
          </ac:cxnSpMkLst>
        </pc:cxnChg>
      </pc:sldChg>
      <pc:sldMasterChg chg="modTransition modSldLayout">
        <pc:chgData name="Bernadeta Lewandowska" userId="S::blewandowska@man.edu.pl::62b3ee8d-3970-4f9f-ba23-7c2c47845e03" providerId="AD" clId="Web-{3DE1B30D-87EF-7AC4-5AA0-EFE41A44F00D}" dt="2020-05-11T16:51:36.151" v="556"/>
        <pc:sldMasterMkLst>
          <pc:docMk/>
          <pc:sldMasterMk cId="1219237943" sldId="2147483660"/>
        </pc:sldMasterMkLst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1594319297" sldId="2147483661"/>
          </pc:sldLayoutMkLst>
        </pc:sldLayoutChg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2999441463" sldId="2147483662"/>
          </pc:sldLayoutMkLst>
        </pc:sldLayoutChg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2120380401" sldId="2147483663"/>
          </pc:sldLayoutMkLst>
        </pc:sldLayoutChg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3004426696" sldId="2147483664"/>
          </pc:sldLayoutMkLst>
        </pc:sldLayoutChg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857241761" sldId="2147483665"/>
          </pc:sldLayoutMkLst>
        </pc:sldLayoutChg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606746499" sldId="2147483666"/>
          </pc:sldLayoutMkLst>
        </pc:sldLayoutChg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2775967272" sldId="2147483667"/>
          </pc:sldLayoutMkLst>
        </pc:sldLayoutChg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2695571877" sldId="2147483668"/>
          </pc:sldLayoutMkLst>
        </pc:sldLayoutChg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2683611405" sldId="2147483669"/>
          </pc:sldLayoutMkLst>
        </pc:sldLayoutChg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1376491614" sldId="2147483670"/>
          </pc:sldLayoutMkLst>
        </pc:sldLayoutChg>
        <pc:sldLayoutChg chg="modTransition">
          <pc:chgData name="Bernadeta Lewandowska" userId="S::blewandowska@man.edu.pl::62b3ee8d-3970-4f9f-ba23-7c2c47845e03" providerId="AD" clId="Web-{3DE1B30D-87EF-7AC4-5AA0-EFE41A44F00D}" dt="2020-05-11T16:51:36.151" v="556"/>
          <pc:sldLayoutMkLst>
            <pc:docMk/>
            <pc:sldMasterMk cId="1219237943" sldId="2147483660"/>
            <pc:sldLayoutMk cId="1866907810" sldId="2147483671"/>
          </pc:sldLayoutMkLst>
        </pc:sldLayoutChg>
      </pc:sldMasterChg>
    </pc:docChg>
  </pc:docChgLst>
  <pc:docChgLst>
    <pc:chgData name="Bernadeta Lewandowska" userId="S::blewandowska@man.edu.pl::62b3ee8d-3970-4f9f-ba23-7c2c47845e03" providerId="AD" clId="Web-{AA6F4E32-39AD-99C6-9554-8E7983BBFC2C}"/>
    <pc:docChg chg="addSld modSld addMainMaster delMainMaster">
      <pc:chgData name="Bernadeta Lewandowska" userId="S::blewandowska@man.edu.pl::62b3ee8d-3970-4f9f-ba23-7c2c47845e03" providerId="AD" clId="Web-{AA6F4E32-39AD-99C6-9554-8E7983BBFC2C}" dt="2020-05-11T16:19:49.439" v="290" actId="1076"/>
      <pc:docMkLst>
        <pc:docMk/>
      </pc:docMkLst>
      <pc:sldChg chg="addSp delSp modSp mod setBg modClrScheme delAnim chgLayout">
        <pc:chgData name="Bernadeta Lewandowska" userId="S::blewandowska@man.edu.pl::62b3ee8d-3970-4f9f-ba23-7c2c47845e03" providerId="AD" clId="Web-{AA6F4E32-39AD-99C6-9554-8E7983BBFC2C}" dt="2020-05-11T16:19:49.439" v="290" actId="1076"/>
        <pc:sldMkLst>
          <pc:docMk/>
          <pc:sldMk cId="650317164" sldId="256"/>
        </pc:sldMkLst>
        <pc:spChg chg="mod">
          <ac:chgData name="Bernadeta Lewandowska" userId="S::blewandowska@man.edu.pl::62b3ee8d-3970-4f9f-ba23-7c2c47845e03" providerId="AD" clId="Web-{AA6F4E32-39AD-99C6-9554-8E7983BBFC2C}" dt="2020-05-11T16:16:56.893" v="280"/>
          <ac:spMkLst>
            <pc:docMk/>
            <pc:sldMk cId="650317164" sldId="256"/>
            <ac:spMk id="2" creationId="{00000000-0000-0000-0000-000000000000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5:39:58.850" v="44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6:42.018" v="278"/>
          <ac:spMkLst>
            <pc:docMk/>
            <pc:sldMk cId="650317164" sldId="256"/>
            <ac:spMk id="9" creationId="{90DD502A-2D5F-40BF-ADD0-B724C9254BD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6:56.893" v="280"/>
          <ac:spMkLst>
            <pc:docMk/>
            <pc:sldMk cId="650317164" sldId="256"/>
            <ac:spMk id="16" creationId="{C8AC92D2-D6DE-4772-A874-5D65F883FCD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6:56.893" v="280"/>
          <ac:spMkLst>
            <pc:docMk/>
            <pc:sldMk cId="650317164" sldId="256"/>
            <ac:spMk id="18" creationId="{0F2E3678-25D0-49F9-9BD6-8D4D605650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6:56.893" v="280"/>
          <ac:spMkLst>
            <pc:docMk/>
            <pc:sldMk cId="650317164" sldId="256"/>
            <ac:spMk id="20" creationId="{63A45CD5-61B0-48E1-8090-7584418C274A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6:56.893" v="280"/>
          <ac:spMkLst>
            <pc:docMk/>
            <pc:sldMk cId="650317164" sldId="256"/>
            <ac:spMk id="31" creationId="{D071C0CD-5EFD-45A1-AAFD-61C3D4A6518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6:56.893" v="280"/>
          <ac:spMkLst>
            <pc:docMk/>
            <pc:sldMk cId="650317164" sldId="256"/>
            <ac:spMk id="33" creationId="{8A03302C-20A2-4C4F-9760-E85AE104138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6:56.893" v="280"/>
          <ac:spMkLst>
            <pc:docMk/>
            <pc:sldMk cId="650317164" sldId="256"/>
            <ac:spMk id="35" creationId="{D00F093B-0739-4429-B30D-D72924D0887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6:56.893" v="280"/>
          <ac:spMkLst>
            <pc:docMk/>
            <pc:sldMk cId="650317164" sldId="256"/>
            <ac:spMk id="37" creationId="{1BB92999-6A40-480A-8965-2F20DFB032B5}"/>
          </ac:spMkLst>
        </pc:spChg>
        <pc:picChg chg="add del mod ord">
          <ac:chgData name="Bernadeta Lewandowska" userId="S::blewandowska@man.edu.pl::62b3ee8d-3970-4f9f-ba23-7c2c47845e03" providerId="AD" clId="Web-{AA6F4E32-39AD-99C6-9554-8E7983BBFC2C}" dt="2020-05-11T16:16:48.565" v="279"/>
          <ac:picMkLst>
            <pc:docMk/>
            <pc:sldMk cId="650317164" sldId="256"/>
            <ac:picMk id="4" creationId="{F8F3EE60-A4FB-4322-A6C5-15FB74C6F556}"/>
          </ac:picMkLst>
        </pc:picChg>
        <pc:picChg chg="add mod">
          <ac:chgData name="Bernadeta Lewandowska" userId="S::blewandowska@man.edu.pl::62b3ee8d-3970-4f9f-ba23-7c2c47845e03" providerId="AD" clId="Web-{AA6F4E32-39AD-99C6-9554-8E7983BBFC2C}" dt="2020-05-11T16:17:43.518" v="282" actId="1076"/>
          <ac:picMkLst>
            <pc:docMk/>
            <pc:sldMk cId="650317164" sldId="256"/>
            <ac:picMk id="5" creationId="{4F97027B-AFD4-4258-9378-3EFFE7DDDE0B}"/>
          </ac:picMkLst>
        </pc:picChg>
        <pc:picChg chg="add mod">
          <ac:chgData name="Bernadeta Lewandowska" userId="S::blewandowska@man.edu.pl::62b3ee8d-3970-4f9f-ba23-7c2c47845e03" providerId="AD" clId="Web-{AA6F4E32-39AD-99C6-9554-8E7983BBFC2C}" dt="2020-05-11T16:18:18.471" v="284" actId="1076"/>
          <ac:picMkLst>
            <pc:docMk/>
            <pc:sldMk cId="650317164" sldId="256"/>
            <ac:picMk id="7" creationId="{5C742EEA-08A3-4E16-B843-B39768D8AFD4}"/>
          </ac:picMkLst>
        </pc:picChg>
        <pc:picChg chg="add mod">
          <ac:chgData name="Bernadeta Lewandowska" userId="S::blewandowska@man.edu.pl::62b3ee8d-3970-4f9f-ba23-7c2c47845e03" providerId="AD" clId="Web-{AA6F4E32-39AD-99C6-9554-8E7983BBFC2C}" dt="2020-05-11T16:18:52.986" v="286" actId="1076"/>
          <ac:picMkLst>
            <pc:docMk/>
            <pc:sldMk cId="650317164" sldId="256"/>
            <ac:picMk id="10" creationId="{4C27267C-238E-45FB-927A-DE67949EE9BE}"/>
          </ac:picMkLst>
        </pc:picChg>
        <pc:picChg chg="add mod">
          <ac:chgData name="Bernadeta Lewandowska" userId="S::blewandowska@man.edu.pl::62b3ee8d-3970-4f9f-ba23-7c2c47845e03" providerId="AD" clId="Web-{AA6F4E32-39AD-99C6-9554-8E7983BBFC2C}" dt="2020-05-11T16:19:21.470" v="288" actId="1076"/>
          <ac:picMkLst>
            <pc:docMk/>
            <pc:sldMk cId="650317164" sldId="256"/>
            <ac:picMk id="13" creationId="{F3AFD534-5370-4775-A33F-708922DA66A7}"/>
          </ac:picMkLst>
        </pc:picChg>
        <pc:picChg chg="add mod">
          <ac:chgData name="Bernadeta Lewandowska" userId="S::blewandowska@man.edu.pl::62b3ee8d-3970-4f9f-ba23-7c2c47845e03" providerId="AD" clId="Web-{AA6F4E32-39AD-99C6-9554-8E7983BBFC2C}" dt="2020-05-11T16:19:49.439" v="290" actId="1076"/>
          <ac:picMkLst>
            <pc:docMk/>
            <pc:sldMk cId="650317164" sldId="256"/>
            <ac:picMk id="15" creationId="{BFA8F165-935A-4ADD-B28B-3B04684FF1D6}"/>
          </ac:picMkLst>
        </pc:picChg>
        <pc:cxnChg chg="add del">
          <ac:chgData name="Bernadeta Lewandowska" userId="S::blewandowska@man.edu.pl::62b3ee8d-3970-4f9f-ba23-7c2c47845e03" providerId="AD" clId="Web-{AA6F4E32-39AD-99C6-9554-8E7983BBFC2C}" dt="2020-05-11T16:16:42.018" v="278"/>
          <ac:cxnSpMkLst>
            <pc:docMk/>
            <pc:sldMk cId="650317164" sldId="256"/>
            <ac:cxnSpMk id="11" creationId="{34E5597F-CE67-4085-9548-E6A8036DA3BB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16:56.893" v="280"/>
          <ac:cxnSpMkLst>
            <pc:docMk/>
            <pc:sldMk cId="650317164" sldId="256"/>
            <ac:cxnSpMk id="22" creationId="{C6D4C1FD-C274-4FA8-939A-09E6498EFC7D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16:56.893" v="280"/>
          <ac:cxnSpMkLst>
            <pc:docMk/>
            <pc:sldMk cId="650317164" sldId="256"/>
            <ac:cxnSpMk id="24" creationId="{C13D4426-8AD5-43D7-8033-05DBB3BFE65E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16:56.893" v="280"/>
          <ac:cxnSpMkLst>
            <pc:docMk/>
            <pc:sldMk cId="650317164" sldId="256"/>
            <ac:cxnSpMk id="26" creationId="{1EC8029B-C6E2-4459-859A-7539865E0066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6:16:56.893" v="280"/>
          <ac:cxnSpMkLst>
            <pc:docMk/>
            <pc:sldMk cId="650317164" sldId="256"/>
            <ac:cxnSpMk id="39" creationId="{15573B87-7D61-460C-9ADA-EF63674E3A97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6:16:56.893" v="280"/>
          <ac:cxnSpMkLst>
            <pc:docMk/>
            <pc:sldMk cId="650317164" sldId="256"/>
            <ac:cxnSpMk id="41" creationId="{0AAF6B7C-985D-4351-9564-8DBDF5BB03EA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6:16:56.893" v="280"/>
          <ac:cxnSpMkLst>
            <pc:docMk/>
            <pc:sldMk cId="650317164" sldId="256"/>
            <ac:cxnSpMk id="43" creationId="{F88433F4-33AB-4CE1-9DE3-72A8403654F1}"/>
          </ac:cxnSpMkLst>
        </pc:cxn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5:45:35.394" v="62" actId="20577"/>
        <pc:sldMkLst>
          <pc:docMk/>
          <pc:sldMk cId="250485249" sldId="257"/>
        </pc:sldMkLst>
        <pc:spChg chg="mod ord">
          <ac:chgData name="Bernadeta Lewandowska" userId="S::blewandowska@man.edu.pl::62b3ee8d-3970-4f9f-ba23-7c2c47845e03" providerId="AD" clId="Web-{AA6F4E32-39AD-99C6-9554-8E7983BBFC2C}" dt="2020-05-11T15:45:35.394" v="62" actId="20577"/>
          <ac:spMkLst>
            <pc:docMk/>
            <pc:sldMk cId="250485249" sldId="257"/>
            <ac:spMk id="2" creationId="{7A442B1A-D88C-4543-8BC3-7076B8804703}"/>
          </ac:spMkLst>
        </pc:spChg>
        <pc:spChg chg="del">
          <ac:chgData name="Bernadeta Lewandowska" userId="S::blewandowska@man.edu.pl::62b3ee8d-3970-4f9f-ba23-7c2c47845e03" providerId="AD" clId="Web-{AA6F4E32-39AD-99C6-9554-8E7983BBFC2C}" dt="2020-05-11T15:43:46.457" v="51"/>
          <ac:spMkLst>
            <pc:docMk/>
            <pc:sldMk cId="250485249" sldId="257"/>
            <ac:spMk id="3" creationId="{D9B6414C-829B-4377-AD5A-8649A4E2A3F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03.332" v="57"/>
          <ac:spMkLst>
            <pc:docMk/>
            <pc:sldMk cId="250485249" sldId="257"/>
            <ac:spMk id="6" creationId="{EB949D8D-8E17-4DBF-BEA8-13C57BF6380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03.332" v="57"/>
          <ac:spMkLst>
            <pc:docMk/>
            <pc:sldMk cId="250485249" sldId="257"/>
            <ac:spMk id="7" creationId="{4BC6FC45-D4D9-4025-91DA-272D318D372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4:56.894" v="56"/>
          <ac:spMkLst>
            <pc:docMk/>
            <pc:sldMk cId="250485249" sldId="257"/>
            <ac:spMk id="8" creationId="{0C152871-32E0-4C7E-B139-B0CF7F7D386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4:02.348" v="54"/>
          <ac:spMkLst>
            <pc:docMk/>
            <pc:sldMk cId="250485249" sldId="257"/>
            <ac:spMk id="9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03.332" v="57"/>
          <ac:spMkLst>
            <pc:docMk/>
            <pc:sldMk cId="250485249" sldId="257"/>
            <ac:spMk id="10" creationId="{EA284212-C175-4C82-B112-A5208F70CB5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4:02.348" v="54"/>
          <ac:spMkLst>
            <pc:docMk/>
            <pc:sldMk cId="250485249" sldId="257"/>
            <ac:spMk id="11" creationId="{1E8D93C5-28EB-42D0-86CE-D804955653CC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03.332" v="57"/>
          <ac:spMkLst>
            <pc:docMk/>
            <pc:sldMk cId="250485249" sldId="257"/>
            <ac:spMk id="12" creationId="{619EC706-8928-4DFD-8084-35D599EB434F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4:02.348" v="54"/>
          <ac:spMkLst>
            <pc:docMk/>
            <pc:sldMk cId="250485249" sldId="257"/>
            <ac:spMk id="13" creationId="{AB1B1E7D-F76D-4744-AF85-239E6998A4C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4:02.348" v="54"/>
          <ac:spMkLst>
            <pc:docMk/>
            <pc:sldMk cId="250485249" sldId="257"/>
            <ac:spMk id="15" creationId="{3BB65211-00DB-45B6-A223-033B2D19CBE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19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20" creationId="{EA4E4267-CAF0-4C38-8DC6-CD3B1A9F046E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21" creationId="{66A413F7-FFE1-42E7-8C6C-E9CCC477F8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4:02.348" v="54"/>
          <ac:spMkLst>
            <pc:docMk/>
            <pc:sldMk cId="250485249" sldId="257"/>
            <ac:spMk id="22" creationId="{02DC0967-ECFB-46A2-ADEB-01374F3D3CF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23" creationId="{BCE0B0FD-3413-40CC-A7D8-6A5058608D3C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4:02.348" v="54"/>
          <ac:spMkLst>
            <pc:docMk/>
            <pc:sldMk cId="250485249" sldId="257"/>
            <ac:spMk id="24" creationId="{533173E3-A708-4A63-AB1F-6729F5E53B6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25" creationId="{50C4C044-5B1C-40C8-8C7B-AA5E6D879D3E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4:02.348" v="54"/>
          <ac:spMkLst>
            <pc:docMk/>
            <pc:sldMk cId="250485249" sldId="257"/>
            <ac:spMk id="26" creationId="{9D98FDEF-0256-4AA6-B4F5-14FEE180D83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4:02.348" v="54"/>
          <ac:spMkLst>
            <pc:docMk/>
            <pc:sldMk cId="250485249" sldId="257"/>
            <ac:spMk id="28" creationId="{8ABEB269-2208-4181-9DDB-A5C2D189B262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31" creationId="{AB2868F7-FE10-4289-A5BD-90763C7A2F5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36" creationId="{BD94142C-10EE-487C-A327-404FDF358F22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38" creationId="{5F7FAC2D-7A74-4939-A917-A1A5AF93568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43" creationId="{904DB13E-F722-4ED6-BB00-556651E9528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45" creationId="{1419E3D9-C5FB-41A9-B6D2-DFB210BB621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47" creationId="{367909BF-1DF7-4ACE-8F58-6CF719BB27E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49" creationId="{89E8BEDB-0BBC-4F21-9CFB-8530D664C34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56" creationId="{420551B3-B4DA-48EE-988C-4FAEAEB5CE9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58" creationId="{463B06BE-EA23-41F8-95FA-C2121903AA0B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60" creationId="{DBD58E42-9528-4E37-BD4B-D2153C0E39BE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62" creationId="{2644B391-9BFE-445C-A9EC-F544BB85FBC7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45:25.488" v="59"/>
          <ac:spMkLst>
            <pc:docMk/>
            <pc:sldMk cId="250485249" sldId="257"/>
            <ac:spMk id="64" creationId="{4ABD1344-3ECB-4121-9DA5-5803B789FB24}"/>
          </ac:spMkLst>
        </pc:spChg>
        <pc:grpChg chg="add del">
          <ac:chgData name="Bernadeta Lewandowska" userId="S::blewandowska@man.edu.pl::62b3ee8d-3970-4f9f-ba23-7c2c47845e03" providerId="AD" clId="Web-{AA6F4E32-39AD-99C6-9554-8E7983BBFC2C}" dt="2020-05-11T15:44:02.348" v="54"/>
          <ac:grpSpMkLst>
            <pc:docMk/>
            <pc:sldMk cId="250485249" sldId="257"/>
            <ac:grpSpMk id="17" creationId="{E26428D7-C6F3-473D-A360-A3F5C3E8728C}"/>
          </ac:grpSpMkLst>
        </pc:grpChg>
        <pc:grpChg chg="add del">
          <ac:chgData name="Bernadeta Lewandowska" userId="S::blewandowska@man.edu.pl::62b3ee8d-3970-4f9f-ba23-7c2c47845e03" providerId="AD" clId="Web-{AA6F4E32-39AD-99C6-9554-8E7983BBFC2C}" dt="2020-05-11T15:45:25.488" v="59"/>
          <ac:grpSpMkLst>
            <pc:docMk/>
            <pc:sldMk cId="250485249" sldId="257"/>
            <ac:grpSpMk id="27" creationId="{E26428D7-C6F3-473D-A360-A3F5C3E8728C}"/>
          </ac:grpSpMkLst>
        </pc:grpChg>
        <pc:grpChg chg="add">
          <ac:chgData name="Bernadeta Lewandowska" userId="S::blewandowska@man.edu.pl::62b3ee8d-3970-4f9f-ba23-7c2c47845e03" providerId="AD" clId="Web-{AA6F4E32-39AD-99C6-9554-8E7983BBFC2C}" dt="2020-05-11T15:45:25.488" v="59"/>
          <ac:grpSpMkLst>
            <pc:docMk/>
            <pc:sldMk cId="250485249" sldId="257"/>
            <ac:grpSpMk id="51" creationId="{E26428D7-C6F3-473D-A360-A3F5C3E8728C}"/>
          </ac:grpSpMkLst>
        </pc:grpChg>
        <pc:picChg chg="add del mod ord">
          <ac:chgData name="Bernadeta Lewandowska" userId="S::blewandowska@man.edu.pl::62b3ee8d-3970-4f9f-ba23-7c2c47845e03" providerId="AD" clId="Web-{AA6F4E32-39AD-99C6-9554-8E7983BBFC2C}" dt="2020-05-11T15:45:21.456" v="58"/>
          <ac:picMkLst>
            <pc:docMk/>
            <pc:sldMk cId="250485249" sldId="257"/>
            <ac:picMk id="4" creationId="{F881C18B-0546-4D79-BA3C-C8425BD9BE1E}"/>
          </ac:picMkLst>
        </pc:picChg>
        <pc:picChg chg="add mod ord">
          <ac:chgData name="Bernadeta Lewandowska" userId="S::blewandowska@man.edu.pl::62b3ee8d-3970-4f9f-ba23-7c2c47845e03" providerId="AD" clId="Web-{AA6F4E32-39AD-99C6-9554-8E7983BBFC2C}" dt="2020-05-11T15:45:25.488" v="59"/>
          <ac:picMkLst>
            <pc:docMk/>
            <pc:sldMk cId="250485249" sldId="257"/>
            <ac:picMk id="14" creationId="{87642CE5-EE5F-4A9D-BE6E-52A1FDF8A83E}"/>
          </ac:picMkLst>
        </pc:picChg>
        <pc:cxnChg chg="add del">
          <ac:chgData name="Bernadeta Lewandowska" userId="S::blewandowska@man.edu.pl::62b3ee8d-3970-4f9f-ba23-7c2c47845e03" providerId="AD" clId="Web-{AA6F4E32-39AD-99C6-9554-8E7983BBFC2C}" dt="2020-05-11T15:44:02.348" v="54"/>
          <ac:cxnSpMkLst>
            <pc:docMk/>
            <pc:sldMk cId="250485249" sldId="257"/>
            <ac:cxnSpMk id="30" creationId="{384CBE60-0977-4285-9BF5-9D8271989AD6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5:44:02.348" v="54"/>
          <ac:cxnSpMkLst>
            <pc:docMk/>
            <pc:sldMk cId="250485249" sldId="257"/>
            <ac:cxnSpMk id="32" creationId="{1911CEBB-5C08-41C5-8954-C727FC875565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5:44:02.348" v="54"/>
          <ac:cxnSpMkLst>
            <pc:docMk/>
            <pc:sldMk cId="250485249" sldId="257"/>
            <ac:cxnSpMk id="34" creationId="{E56FA950-4DFC-4710-A30A-6E55033CA460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5:45:25.488" v="59"/>
          <ac:cxnSpMkLst>
            <pc:docMk/>
            <pc:sldMk cId="250485249" sldId="257"/>
            <ac:cxnSpMk id="66" creationId="{10777ED6-C75F-413D-B1A7-A87484859406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5:45:25.488" v="59"/>
          <ac:cxnSpMkLst>
            <pc:docMk/>
            <pc:sldMk cId="250485249" sldId="257"/>
            <ac:cxnSpMk id="68" creationId="{9738CB9E-8778-46C8-9564-691BCFA6C74B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5:45:25.488" v="59"/>
          <ac:cxnSpMkLst>
            <pc:docMk/>
            <pc:sldMk cId="250485249" sldId="257"/>
            <ac:cxnSpMk id="70" creationId="{9FAAFDA8-0685-4629-AEF8-A47DD6E975BF}"/>
          </ac:cxnSpMkLst>
        </pc:cxn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5:51:55.312" v="89"/>
        <pc:sldMkLst>
          <pc:docMk/>
          <pc:sldMk cId="223352298" sldId="258"/>
        </pc:sldMkLst>
        <pc:spChg chg="mod ord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2" creationId="{9144CA02-694C-43DC-B4E4-7BE77C0528D2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5:46:03.409" v="67"/>
          <ac:spMkLst>
            <pc:docMk/>
            <pc:sldMk cId="223352298" sldId="258"/>
            <ac:spMk id="3" creationId="{A8ADDF38-3625-428D-97C2-7819F7629347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7:06.284" v="83"/>
          <ac:spMkLst>
            <pc:docMk/>
            <pc:sldMk cId="223352298" sldId="258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7:06.284" v="83"/>
          <ac:spMkLst>
            <pc:docMk/>
            <pc:sldMk cId="223352298" sldId="258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7:06.284" v="83"/>
          <ac:spMkLst>
            <pc:docMk/>
            <pc:sldMk cId="223352298" sldId="258"/>
            <ac:spMk id="12" creationId="{1B19C35E-4E30-4F1D-9FC2-F2FA6191E45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7:06.268" v="82"/>
          <ac:spMkLst>
            <pc:docMk/>
            <pc:sldMk cId="223352298" sldId="258"/>
            <ac:spMk id="14" creationId="{282E2A95-1A08-4118-83C6-B1CA5648E07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7:06.268" v="82"/>
          <ac:spMkLst>
            <pc:docMk/>
            <pc:sldMk cId="223352298" sldId="258"/>
            <ac:spMk id="15" creationId="{2FFEFC7E-85EE-4AC9-A351-FBEB13A1D622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6:50.300" v="80"/>
          <ac:spMkLst>
            <pc:docMk/>
            <pc:sldMk cId="223352298" sldId="258"/>
            <ac:spMk id="16" creationId="{B1917AFF-BDAA-44FC-BAD2-9CCEF0E9AB4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7:06.268" v="82"/>
          <ac:spMkLst>
            <pc:docMk/>
            <pc:sldMk cId="223352298" sldId="258"/>
            <ac:spMk id="17" creationId="{CB2511BB-FC4C-45F3-94EB-661D6806C942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7:06.268" v="82"/>
          <ac:spMkLst>
            <pc:docMk/>
            <pc:sldMk cId="223352298" sldId="258"/>
            <ac:spMk id="18" creationId="{3859976E-FBCF-4052-82B4-049A8BFA17E4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6:50.300" v="80"/>
          <ac:spMkLst>
            <pc:docMk/>
            <pc:sldMk cId="223352298" sldId="258"/>
            <ac:spMk id="19" creationId="{11657BF2-BFFB-4FF0-9FE2-4D7F7A7C9D5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20" creationId="{11657BF2-BFFB-4FF0-9FE2-4D7F7A7C9D5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6:50.300" v="80"/>
          <ac:spMkLst>
            <pc:docMk/>
            <pc:sldMk cId="223352298" sldId="258"/>
            <ac:spMk id="21" creationId="{25397171-E233-4F26-9A8C-29C436537DC4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22" creationId="{25397171-E233-4F26-9A8C-29C436537DC4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6:50.300" v="80"/>
          <ac:spMkLst>
            <pc:docMk/>
            <pc:sldMk cId="223352298" sldId="258"/>
            <ac:spMk id="23" creationId="{EA830B9C-C9EB-4D80-9552-AE9DE30758C9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24" creationId="{EA830B9C-C9EB-4D80-9552-AE9DE30758C9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7:06.268" v="82"/>
          <ac:spMkLst>
            <pc:docMk/>
            <pc:sldMk cId="223352298" sldId="258"/>
            <ac:spMk id="25" creationId="{68DC0EC7-60EA-4BD3-BC04-D547DE1B289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47:15.159" v="84"/>
          <ac:spMkLst>
            <pc:docMk/>
            <pc:sldMk cId="223352298" sldId="258"/>
            <ac:spMk id="26" creationId="{B1917AFF-BDAA-44FC-BAD2-9CCEF0E9AB40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27" creationId="{904DB13E-F722-4ED6-BB00-556651E9528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28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297" v="88"/>
          <ac:spMkLst>
            <pc:docMk/>
            <pc:sldMk cId="223352298" sldId="258"/>
            <ac:spMk id="29" creationId="{904DB13E-F722-4ED6-BB00-556651E9528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30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297" v="88"/>
          <ac:spMkLst>
            <pc:docMk/>
            <pc:sldMk cId="223352298" sldId="258"/>
            <ac:spMk id="31" creationId="{1419E3D9-C5FB-41A9-B6D2-DFB210BB621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32" creationId="{89E8BEDB-0BBC-4F21-9CFB-8530D664C34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297" v="88"/>
          <ac:spMkLst>
            <pc:docMk/>
            <pc:sldMk cId="223352298" sldId="258"/>
            <ac:spMk id="33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297" v="88"/>
          <ac:spMkLst>
            <pc:docMk/>
            <pc:sldMk cId="223352298" sldId="258"/>
            <ac:spMk id="35" creationId="{89E8BEDB-0BBC-4F21-9CFB-8530D664C34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36" creationId="{420551B3-B4DA-48EE-988C-4FAEAEB5CE9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41" creationId="{2644B391-9BFE-445C-A9EC-F544BB85FBC7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297" v="88"/>
          <ac:spMkLst>
            <pc:docMk/>
            <pc:sldMk cId="223352298" sldId="258"/>
            <ac:spMk id="42" creationId="{420551B3-B4DA-48EE-988C-4FAEAEB5CE9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1:55.312" v="89"/>
          <ac:spMkLst>
            <pc:docMk/>
            <pc:sldMk cId="223352298" sldId="258"/>
            <ac:spMk id="43" creationId="{80F26E69-87D9-4655-AE7B-280A87AA3CA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297" v="88"/>
          <ac:spMkLst>
            <pc:docMk/>
            <pc:sldMk cId="223352298" sldId="258"/>
            <ac:spMk id="44" creationId="{A643B7E8-B361-4A91-A7A5-07418CFCF9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297" v="88"/>
          <ac:spMkLst>
            <pc:docMk/>
            <pc:sldMk cId="223352298" sldId="258"/>
            <ac:spMk id="46" creationId="{D7A74E93-DAA8-4661-8F23-0F48710EAF4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297" v="88"/>
          <ac:spMkLst>
            <pc:docMk/>
            <pc:sldMk cId="223352298" sldId="258"/>
            <ac:spMk id="48" creationId="{FF212E38-C041-49D9-9236-29FF44B27E1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1:55.297" v="88"/>
          <ac:spMkLst>
            <pc:docMk/>
            <pc:sldMk cId="223352298" sldId="258"/>
            <ac:spMk id="50" creationId="{790391D1-AA86-467F-A77E-0606FCCCD29B}"/>
          </ac:spMkLst>
        </pc:spChg>
        <pc:grpChg chg="add">
          <ac:chgData name="Bernadeta Lewandowska" userId="S::blewandowska@man.edu.pl::62b3ee8d-3970-4f9f-ba23-7c2c47845e03" providerId="AD" clId="Web-{AA6F4E32-39AD-99C6-9554-8E7983BBFC2C}" dt="2020-05-11T15:51:55.312" v="89"/>
          <ac:grpSpMkLst>
            <pc:docMk/>
            <pc:sldMk cId="223352298" sldId="258"/>
            <ac:grpSpMk id="34" creationId="{E26428D7-C6F3-473D-A360-A3F5C3E8728C}"/>
          </ac:grpSpMkLst>
        </pc:grpChg>
        <pc:grpChg chg="add del">
          <ac:chgData name="Bernadeta Lewandowska" userId="S::blewandowska@man.edu.pl::62b3ee8d-3970-4f9f-ba23-7c2c47845e03" providerId="AD" clId="Web-{AA6F4E32-39AD-99C6-9554-8E7983BBFC2C}" dt="2020-05-11T15:51:55.297" v="88"/>
          <ac:grpSpMkLst>
            <pc:docMk/>
            <pc:sldMk cId="223352298" sldId="258"/>
            <ac:grpSpMk id="37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AA6F4E32-39AD-99C6-9554-8E7983BBFC2C}" dt="2020-05-11T15:51:55.312" v="89"/>
          <ac:picMkLst>
            <pc:docMk/>
            <pc:sldMk cId="223352298" sldId="258"/>
            <ac:picMk id="4" creationId="{68E466F3-A7C2-49EC-810D-57ED4E0A3489}"/>
          </ac:picMkLst>
        </pc:picChg>
        <pc:cxnChg chg="add del">
          <ac:chgData name="Bernadeta Lewandowska" userId="S::blewandowska@man.edu.pl::62b3ee8d-3970-4f9f-ba23-7c2c47845e03" providerId="AD" clId="Web-{AA6F4E32-39AD-99C6-9554-8E7983BBFC2C}" dt="2020-05-11T15:51:55.297" v="88"/>
          <ac:cxnSpMkLst>
            <pc:docMk/>
            <pc:sldMk cId="223352298" sldId="258"/>
            <ac:cxnSpMk id="52" creationId="{4A430F17-C7B1-40FD-89FA-55002B663697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5:51:55.297" v="88"/>
          <ac:cxnSpMkLst>
            <pc:docMk/>
            <pc:sldMk cId="223352298" sldId="258"/>
            <ac:cxnSpMk id="54" creationId="{03EAAD29-514C-4272-AA97-D2DCEB35B696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5:51:55.297" v="88"/>
          <ac:cxnSpMkLst>
            <pc:docMk/>
            <pc:sldMk cId="223352298" sldId="258"/>
            <ac:cxnSpMk id="56" creationId="{E080894D-F290-4DF4-82A7-905285A7E129}"/>
          </ac:cxnSpMkLst>
        </pc:cxn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5:54:37.702" v="107" actId="1076"/>
        <pc:sldMkLst>
          <pc:docMk/>
          <pc:sldMk cId="702468997" sldId="259"/>
        </pc:sldMkLst>
        <pc:spChg chg="mod ord">
          <ac:chgData name="Bernadeta Lewandowska" userId="S::blewandowska@man.edu.pl::62b3ee8d-3970-4f9f-ba23-7c2c47845e03" providerId="AD" clId="Web-{AA6F4E32-39AD-99C6-9554-8E7983BBFC2C}" dt="2020-05-11T15:54:37.702" v="107" actId="1076"/>
          <ac:spMkLst>
            <pc:docMk/>
            <pc:sldMk cId="702468997" sldId="259"/>
            <ac:spMk id="2" creationId="{A38E4143-53A4-4418-8FB1-A584F34C8D91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5:53:02.499" v="92"/>
          <ac:spMkLst>
            <pc:docMk/>
            <pc:sldMk cId="702468997" sldId="259"/>
            <ac:spMk id="3" creationId="{E96CFD63-CC9A-4A28-9447-083CBFE3D08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3:34.530" v="93"/>
          <ac:spMkLst>
            <pc:docMk/>
            <pc:sldMk cId="702468997" sldId="259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3:34.530" v="93"/>
          <ac:spMkLst>
            <pc:docMk/>
            <pc:sldMk cId="702468997" sldId="259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3:34.530" v="93"/>
          <ac:spMkLst>
            <pc:docMk/>
            <pc:sldMk cId="702468997" sldId="259"/>
            <ac:spMk id="12" creationId="{1B19C35E-4E30-4F1D-9FC2-F2FA6191E45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16" creationId="{6A024382-BD9E-4075-A18E-2EC9D48CAA0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19" creationId="{B6EE7E08-B389-43E5-B019-1B0A8ACBBD9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21" creationId="{E60D94A5-8A09-4BAB-8F7C-69BC34C54DDE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23" creationId="{7A1AE32B-3A6E-4C5E-8FEB-73861B9A26B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28" creationId="{904DB13E-F722-4ED6-BB00-556651E9528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30" creationId="{1E8D93C5-28EB-42D0-86CE-D804955653CC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32" creationId="{AB1B1E7D-F76D-4744-AF85-239E6998A4C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34" creationId="{3BB65211-00DB-45B6-A223-033B2D19CBE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41" creationId="{C8AC92D2-D6DE-4772-A874-5D65F883FCDB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43" creationId="{0F2E3678-25D0-49F9-9BD6-8D4D605650E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4:07.014" v="102"/>
          <ac:spMkLst>
            <pc:docMk/>
            <pc:sldMk cId="702468997" sldId="259"/>
            <ac:spMk id="45" creationId="{63A45CD5-61B0-48E1-8090-7584418C274A}"/>
          </ac:spMkLst>
        </pc:spChg>
        <pc:grpChg chg="add">
          <ac:chgData name="Bernadeta Lewandowska" userId="S::blewandowska@man.edu.pl::62b3ee8d-3970-4f9f-ba23-7c2c47845e03" providerId="AD" clId="Web-{AA6F4E32-39AD-99C6-9554-8E7983BBFC2C}" dt="2020-05-11T15:54:07.014" v="102"/>
          <ac:grpSpMkLst>
            <pc:docMk/>
            <pc:sldMk cId="702468997" sldId="259"/>
            <ac:grpSpMk id="36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AA6F4E32-39AD-99C6-9554-8E7983BBFC2C}" dt="2020-05-11T15:54:25.514" v="106" actId="1076"/>
          <ac:picMkLst>
            <pc:docMk/>
            <pc:sldMk cId="702468997" sldId="259"/>
            <ac:picMk id="4" creationId="{25794281-5BCC-459E-B711-5B018FA6559D}"/>
          </ac:picMkLst>
        </pc:picChg>
        <pc:cxnChg chg="add">
          <ac:chgData name="Bernadeta Lewandowska" userId="S::blewandowska@man.edu.pl::62b3ee8d-3970-4f9f-ba23-7c2c47845e03" providerId="AD" clId="Web-{AA6F4E32-39AD-99C6-9554-8E7983BBFC2C}" dt="2020-05-11T15:54:07.014" v="102"/>
          <ac:cxnSpMkLst>
            <pc:docMk/>
            <pc:sldMk cId="702468997" sldId="259"/>
            <ac:cxnSpMk id="47" creationId="{C6D4C1FD-C274-4FA8-939A-09E6498EFC7D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5:54:07.014" v="102"/>
          <ac:cxnSpMkLst>
            <pc:docMk/>
            <pc:sldMk cId="702468997" sldId="259"/>
            <ac:cxnSpMk id="49" creationId="{C13D4426-8AD5-43D7-8033-05DBB3BFE65E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5:54:07.014" v="102"/>
          <ac:cxnSpMkLst>
            <pc:docMk/>
            <pc:sldMk cId="702468997" sldId="259"/>
            <ac:cxnSpMk id="51" creationId="{1EC8029B-C6E2-4459-859A-7539865E0066}"/>
          </ac:cxnSpMkLst>
        </pc:cxn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5:55:52.326" v="116"/>
        <pc:sldMkLst>
          <pc:docMk/>
          <pc:sldMk cId="3468080898" sldId="260"/>
        </pc:sldMkLst>
        <pc:spChg chg="del mod ord">
          <ac:chgData name="Bernadeta Lewandowska" userId="S::blewandowska@man.edu.pl::62b3ee8d-3970-4f9f-ba23-7c2c47845e03" providerId="AD" clId="Web-{AA6F4E32-39AD-99C6-9554-8E7983BBFC2C}" dt="2020-05-11T15:55:43.607" v="114"/>
          <ac:spMkLst>
            <pc:docMk/>
            <pc:sldMk cId="3468080898" sldId="260"/>
            <ac:spMk id="2" creationId="{B456A8BE-27E3-4721-801D-7A735281CB21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5:55:08.030" v="110"/>
          <ac:spMkLst>
            <pc:docMk/>
            <pc:sldMk cId="3468080898" sldId="260"/>
            <ac:spMk id="3" creationId="{CC9CA699-7BC2-410B-8CBB-D6E10622475C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33.076" v="113"/>
          <ac:spMkLst>
            <pc:docMk/>
            <pc:sldMk cId="3468080898" sldId="260"/>
            <ac:spMk id="8" creationId="{A009E310-C7C2-4F23-B466-4417C8ED3B99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33.076" v="113"/>
          <ac:spMkLst>
            <pc:docMk/>
            <pc:sldMk cId="3468080898" sldId="260"/>
            <ac:spMk id="10" creationId="{A4C31FF5-F97E-4082-BFC5-A880DB9F3F0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33.076" v="113"/>
          <ac:spMkLst>
            <pc:docMk/>
            <pc:sldMk cId="3468080898" sldId="260"/>
            <ac:spMk id="12" creationId="{6015B4CE-42DE-4E9B-B800-B5B8142E6FC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52.326" v="116"/>
          <ac:spMkLst>
            <pc:docMk/>
            <pc:sldMk cId="3468080898" sldId="260"/>
            <ac:spMk id="14" creationId="{E192707B-B929-41A7-9B41-E959A1C689E4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49.014" v="115"/>
          <ac:spMkLst>
            <pc:docMk/>
            <pc:sldMk cId="3468080898" sldId="260"/>
            <ac:spMk id="15" creationId="{6F048F7D-0FA6-4BB7-8CC1-C8C0553F75A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33.061" v="112"/>
          <ac:spMkLst>
            <pc:docMk/>
            <pc:sldMk cId="3468080898" sldId="260"/>
            <ac:spMk id="16" creationId="{16331A59-43B0-4CFC-AA75-8EEF47298BD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52.326" v="116"/>
          <ac:spMkLst>
            <pc:docMk/>
            <pc:sldMk cId="3468080898" sldId="260"/>
            <ac:spMk id="17" creationId="{8FB4235C-4505-46C7-AD8F-8769A1972FC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33.061" v="112"/>
          <ac:spMkLst>
            <pc:docMk/>
            <pc:sldMk cId="3468080898" sldId="260"/>
            <ac:spMk id="19" creationId="{D5851415-CF4E-4C41-9E36-04E444B517E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33.061" v="112"/>
          <ac:spMkLst>
            <pc:docMk/>
            <pc:sldMk cId="3468080898" sldId="260"/>
            <ac:spMk id="21" creationId="{4B516B89-DEA0-4832-8C56-F048168DAD8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5:52.326" v="116"/>
          <ac:spMkLst>
            <pc:docMk/>
            <pc:sldMk cId="3468080898" sldId="260"/>
            <ac:spMk id="22" creationId="{1E94681D-2A4C-4A8D-B9B5-31D440D0328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33.061" v="112"/>
          <ac:spMkLst>
            <pc:docMk/>
            <pc:sldMk cId="3468080898" sldId="260"/>
            <ac:spMk id="23" creationId="{3EA2D33E-BAA2-467B-80B0-8887D9A99FBE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5:52.326" v="116"/>
          <ac:spMkLst>
            <pc:docMk/>
            <pc:sldMk cId="3468080898" sldId="260"/>
            <ac:spMk id="24" creationId="{239EC50A-248F-46D1-97CD-65A2766F758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5:33.061" v="112"/>
          <ac:spMkLst>
            <pc:docMk/>
            <pc:sldMk cId="3468080898" sldId="260"/>
            <ac:spMk id="25" creationId="{6067C508-2065-42E3-98D2-F3A9B8339BA0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5:52.326" v="116"/>
          <ac:spMkLst>
            <pc:docMk/>
            <pc:sldMk cId="3468080898" sldId="260"/>
            <ac:spMk id="26" creationId="{B4C843F0-96F8-4DFC-93E8-E3533F223874}"/>
          </ac:spMkLst>
        </pc:spChg>
        <pc:picChg chg="add mod ord">
          <ac:chgData name="Bernadeta Lewandowska" userId="S::blewandowska@man.edu.pl::62b3ee8d-3970-4f9f-ba23-7c2c47845e03" providerId="AD" clId="Web-{AA6F4E32-39AD-99C6-9554-8E7983BBFC2C}" dt="2020-05-11T15:55:52.326" v="116"/>
          <ac:picMkLst>
            <pc:docMk/>
            <pc:sldMk cId="3468080898" sldId="260"/>
            <ac:picMk id="4" creationId="{45A2960E-5DFD-4C44-8602-6B70CEE9DD35}"/>
          </ac:picMkLst>
        </pc:pic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5:57:18.638" v="133" actId="20577"/>
        <pc:sldMkLst>
          <pc:docMk/>
          <pc:sldMk cId="2874347801" sldId="261"/>
        </pc:sldMkLst>
        <pc:spChg chg="mod ord">
          <ac:chgData name="Bernadeta Lewandowska" userId="S::blewandowska@man.edu.pl::62b3ee8d-3970-4f9f-ba23-7c2c47845e03" providerId="AD" clId="Web-{AA6F4E32-39AD-99C6-9554-8E7983BBFC2C}" dt="2020-05-11T15:57:18.638" v="133" actId="20577"/>
          <ac:spMkLst>
            <pc:docMk/>
            <pc:sldMk cId="2874347801" sldId="261"/>
            <ac:spMk id="2" creationId="{25C7E4DA-75CD-4D14-9123-5E0B14852170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5:56:24.045" v="119"/>
          <ac:spMkLst>
            <pc:docMk/>
            <pc:sldMk cId="2874347801" sldId="261"/>
            <ac:spMk id="3" creationId="{5ED283FA-2BF3-4BE3-A8F4-34E332528E2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12" creationId="{1B19C35E-4E30-4F1D-9FC2-F2FA6191E45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7:07.841" v="123"/>
          <ac:spMkLst>
            <pc:docMk/>
            <pc:sldMk cId="2874347801" sldId="261"/>
            <ac:spMk id="14" creationId="{78632963-757B-40C2-BB84-FC6107A54DA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7:07.841" v="123"/>
          <ac:spMkLst>
            <pc:docMk/>
            <pc:sldMk cId="2874347801" sldId="261"/>
            <ac:spMk id="15" creationId="{EE0D13DB-D099-4541-888D-DE0186F1C8F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6:51.622" v="121"/>
          <ac:spMkLst>
            <pc:docMk/>
            <pc:sldMk cId="2874347801" sldId="261"/>
            <ac:spMk id="16" creationId="{1DC5DB9C-4720-4E42-B19F-D9106473345E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7:07.841" v="123"/>
          <ac:spMkLst>
            <pc:docMk/>
            <pc:sldMk cId="2874347801" sldId="261"/>
            <ac:spMk id="17" creationId="{2853AE55-7E35-44B0-89F1-3F52B262AF3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7:07.841" v="123"/>
          <ac:spMkLst>
            <pc:docMk/>
            <pc:sldMk cId="2874347801" sldId="261"/>
            <ac:spMk id="18" creationId="{B7898978-D12C-4034-8E1D-AC9E84EA0B4F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6:51.622" v="121"/>
          <ac:spMkLst>
            <pc:docMk/>
            <pc:sldMk cId="2874347801" sldId="261"/>
            <ac:spMk id="19" creationId="{B6EE7E08-B389-43E5-B019-1B0A8ACBBD9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20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6:51.622" v="121"/>
          <ac:spMkLst>
            <pc:docMk/>
            <pc:sldMk cId="2874347801" sldId="261"/>
            <ac:spMk id="21" creationId="{E60D94A5-8A09-4BAB-8F7C-69BC34C54DDE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22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6:51.622" v="121"/>
          <ac:spMkLst>
            <pc:docMk/>
            <pc:sldMk cId="2874347801" sldId="261"/>
            <ac:spMk id="23" creationId="{7A1AE32B-3A6E-4C5E-8FEB-73861B9A26B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24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7:07.841" v="123"/>
          <ac:spMkLst>
            <pc:docMk/>
            <pc:sldMk cId="2874347801" sldId="261"/>
            <ac:spMk id="25" creationId="{DBC4BE4D-4B50-4F51-9F85-4B5D60B02D8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29" creationId="{89E8BEDB-0BBC-4F21-9CFB-8530D664C34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30" creationId="{420551B3-B4DA-48EE-988C-4FAEAEB5CE9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32" creationId="{463B06BE-EA23-41F8-95FA-C2121903AA0B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34" creationId="{DBD58E42-9528-4E37-BD4B-D2153C0E39BE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36" creationId="{2644B391-9BFE-445C-A9EC-F544BB85FBC7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7:07.872" v="124"/>
          <ac:spMkLst>
            <pc:docMk/>
            <pc:sldMk cId="2874347801" sldId="261"/>
            <ac:spMk id="38" creationId="{4ABD1344-3ECB-4121-9DA5-5803B789FB24}"/>
          </ac:spMkLst>
        </pc:spChg>
        <pc:grpChg chg="add">
          <ac:chgData name="Bernadeta Lewandowska" userId="S::blewandowska@man.edu.pl::62b3ee8d-3970-4f9f-ba23-7c2c47845e03" providerId="AD" clId="Web-{AA6F4E32-39AD-99C6-9554-8E7983BBFC2C}" dt="2020-05-11T15:57:07.872" v="124"/>
          <ac:grpSpMkLst>
            <pc:docMk/>
            <pc:sldMk cId="2874347801" sldId="261"/>
            <ac:grpSpMk id="31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AA6F4E32-39AD-99C6-9554-8E7983BBFC2C}" dt="2020-05-11T15:57:07.872" v="124"/>
          <ac:picMkLst>
            <pc:docMk/>
            <pc:sldMk cId="2874347801" sldId="261"/>
            <ac:picMk id="4" creationId="{E67D3209-C44C-4A22-93DF-E1396EFD6A17}"/>
          </ac:picMkLst>
        </pc:picChg>
        <pc:cxnChg chg="add">
          <ac:chgData name="Bernadeta Lewandowska" userId="S::blewandowska@man.edu.pl::62b3ee8d-3970-4f9f-ba23-7c2c47845e03" providerId="AD" clId="Web-{AA6F4E32-39AD-99C6-9554-8E7983BBFC2C}" dt="2020-05-11T15:57:07.872" v="124"/>
          <ac:cxnSpMkLst>
            <pc:docMk/>
            <pc:sldMk cId="2874347801" sldId="261"/>
            <ac:cxnSpMk id="40" creationId="{10777ED6-C75F-413D-B1A7-A87484859406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5:57:07.872" v="124"/>
          <ac:cxnSpMkLst>
            <pc:docMk/>
            <pc:sldMk cId="2874347801" sldId="261"/>
            <ac:cxnSpMk id="42" creationId="{9738CB9E-8778-46C8-9564-691BCFA6C74B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5:57:07.872" v="124"/>
          <ac:cxnSpMkLst>
            <pc:docMk/>
            <pc:sldMk cId="2874347801" sldId="261"/>
            <ac:cxnSpMk id="44" creationId="{9FAAFDA8-0685-4629-AEF8-A47DD6E975BF}"/>
          </ac:cxnSpMkLst>
        </pc:cxn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5:58:38.687" v="146" actId="20577"/>
        <pc:sldMkLst>
          <pc:docMk/>
          <pc:sldMk cId="2810495009" sldId="262"/>
        </pc:sldMkLst>
        <pc:spChg chg="mod">
          <ac:chgData name="Bernadeta Lewandowska" userId="S::blewandowska@man.edu.pl::62b3ee8d-3970-4f9f-ba23-7c2c47845e03" providerId="AD" clId="Web-{AA6F4E32-39AD-99C6-9554-8E7983BBFC2C}" dt="2020-05-11T15:58:38.687" v="146" actId="20577"/>
          <ac:spMkLst>
            <pc:docMk/>
            <pc:sldMk cId="2810495009" sldId="262"/>
            <ac:spMk id="2" creationId="{06921CD4-2F70-4ABF-A40F-F8619B23ADB9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5:57:48.638" v="138"/>
          <ac:spMkLst>
            <pc:docMk/>
            <pc:sldMk cId="2810495009" sldId="262"/>
            <ac:spMk id="3" creationId="{02057B06-BDDF-4451-A37B-2D9C33C03CE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12" creationId="{1B19C35E-4E30-4F1D-9FC2-F2FA6191E45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17" creationId="{904DB13E-F722-4ED6-BB00-556651E9528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19" creationId="{1419E3D9-C5FB-41A9-B6D2-DFB210BB621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21" creationId="{367909BF-1DF7-4ACE-8F58-6CF719BB27E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23" creationId="{89E8BEDB-0BBC-4F21-9CFB-8530D664C34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30" creationId="{420551B3-B4DA-48EE-988C-4FAEAEB5CE9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32" creationId="{463B06BE-EA23-41F8-95FA-C2121903AA0B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34" creationId="{DBD58E42-9528-4E37-BD4B-D2153C0E39BE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36" creationId="{2644B391-9BFE-445C-A9EC-F544BB85FBC7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5:58:22.856" v="139"/>
          <ac:spMkLst>
            <pc:docMk/>
            <pc:sldMk cId="2810495009" sldId="262"/>
            <ac:spMk id="38" creationId="{4ABD1344-3ECB-4121-9DA5-5803B789FB24}"/>
          </ac:spMkLst>
        </pc:spChg>
        <pc:grpChg chg="add">
          <ac:chgData name="Bernadeta Lewandowska" userId="S::blewandowska@man.edu.pl::62b3ee8d-3970-4f9f-ba23-7c2c47845e03" providerId="AD" clId="Web-{AA6F4E32-39AD-99C6-9554-8E7983BBFC2C}" dt="2020-05-11T15:58:22.856" v="139"/>
          <ac:grpSpMkLst>
            <pc:docMk/>
            <pc:sldMk cId="2810495009" sldId="262"/>
            <ac:grpSpMk id="25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AA6F4E32-39AD-99C6-9554-8E7983BBFC2C}" dt="2020-05-11T15:58:22.856" v="139"/>
          <ac:picMkLst>
            <pc:docMk/>
            <pc:sldMk cId="2810495009" sldId="262"/>
            <ac:picMk id="4" creationId="{10085379-A83E-42B4-BDE0-17D76EEFEE69}"/>
          </ac:picMkLst>
        </pc:picChg>
        <pc:cxnChg chg="add">
          <ac:chgData name="Bernadeta Lewandowska" userId="S::blewandowska@man.edu.pl::62b3ee8d-3970-4f9f-ba23-7c2c47845e03" providerId="AD" clId="Web-{AA6F4E32-39AD-99C6-9554-8E7983BBFC2C}" dt="2020-05-11T15:58:22.856" v="139"/>
          <ac:cxnSpMkLst>
            <pc:docMk/>
            <pc:sldMk cId="2810495009" sldId="262"/>
            <ac:cxnSpMk id="40" creationId="{10777ED6-C75F-413D-B1A7-A87484859406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5:58:22.856" v="139"/>
          <ac:cxnSpMkLst>
            <pc:docMk/>
            <pc:sldMk cId="2810495009" sldId="262"/>
            <ac:cxnSpMk id="42" creationId="{9738CB9E-8778-46C8-9564-691BCFA6C74B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5:58:22.856" v="139"/>
          <ac:cxnSpMkLst>
            <pc:docMk/>
            <pc:sldMk cId="2810495009" sldId="262"/>
            <ac:cxnSpMk id="44" creationId="{9FAAFDA8-0685-4629-AEF8-A47DD6E975BF}"/>
          </ac:cxnSpMkLst>
        </pc:cxn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6:01:17.901" v="171"/>
        <pc:sldMkLst>
          <pc:docMk/>
          <pc:sldMk cId="3922551048" sldId="263"/>
        </pc:sldMkLst>
        <pc:spChg chg="mod ord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2" creationId="{917ED089-ABA7-4011-B592-BDD523397A34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5:59:21.059" v="151"/>
          <ac:spMkLst>
            <pc:docMk/>
            <pc:sldMk cId="3922551048" sldId="263"/>
            <ac:spMk id="3" creationId="{B98DD07E-162C-437F-A261-C91A296B06B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28.543" v="152"/>
          <ac:spMkLst>
            <pc:docMk/>
            <pc:sldMk cId="3922551048" sldId="263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28.543" v="152"/>
          <ac:spMkLst>
            <pc:docMk/>
            <pc:sldMk cId="3922551048" sldId="263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28.543" v="152"/>
          <ac:spMkLst>
            <pc:docMk/>
            <pc:sldMk cId="3922551048" sldId="263"/>
            <ac:spMk id="12" creationId="{1B19C35E-4E30-4F1D-9FC2-F2FA6191E45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59.683" v="160"/>
          <ac:spMkLst>
            <pc:docMk/>
            <pc:sldMk cId="3922551048" sldId="263"/>
            <ac:spMk id="17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59.683" v="160"/>
          <ac:spMkLst>
            <pc:docMk/>
            <pc:sldMk cId="3922551048" sldId="263"/>
            <ac:spMk id="19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59.683" v="160"/>
          <ac:spMkLst>
            <pc:docMk/>
            <pc:sldMk cId="3922551048" sldId="263"/>
            <ac:spMk id="21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59.683" v="160"/>
          <ac:spMkLst>
            <pc:docMk/>
            <pc:sldMk cId="3922551048" sldId="263"/>
            <ac:spMk id="23" creationId="{89E8BEDB-0BBC-4F21-9CFB-8530D664C34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59.683" v="160"/>
          <ac:spMkLst>
            <pc:docMk/>
            <pc:sldMk cId="3922551048" sldId="263"/>
            <ac:spMk id="30" creationId="{420551B3-B4DA-48EE-988C-4FAEAEB5CE9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59.683" v="160"/>
          <ac:spMkLst>
            <pc:docMk/>
            <pc:sldMk cId="3922551048" sldId="263"/>
            <ac:spMk id="32" creationId="{A643B7E8-B361-4A91-A7A5-07418CFCF9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59.683" v="160"/>
          <ac:spMkLst>
            <pc:docMk/>
            <pc:sldMk cId="3922551048" sldId="263"/>
            <ac:spMk id="34" creationId="{D7A74E93-DAA8-4661-8F23-0F48710EAF4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59.683" v="160"/>
          <ac:spMkLst>
            <pc:docMk/>
            <pc:sldMk cId="3922551048" sldId="263"/>
            <ac:spMk id="36" creationId="{FF212E38-C041-49D9-9236-29FF44B27E1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5:59:59.683" v="160"/>
          <ac:spMkLst>
            <pc:docMk/>
            <pc:sldMk cId="3922551048" sldId="263"/>
            <ac:spMk id="38" creationId="{790391D1-AA86-467F-A77E-0606FCCCD29B}"/>
          </ac:spMkLst>
        </pc:spChg>
        <pc:spChg chg="add del mod">
          <ac:chgData name="Bernadeta Lewandowska" userId="S::blewandowska@man.edu.pl::62b3ee8d-3970-4f9f-ba23-7c2c47845e03" providerId="AD" clId="Web-{AA6F4E32-39AD-99C6-9554-8E7983BBFC2C}" dt="2020-05-11T16:00:24.324" v="163"/>
          <ac:spMkLst>
            <pc:docMk/>
            <pc:sldMk cId="3922551048" sldId="263"/>
            <ac:spMk id="48" creationId="{D335B25E-C4F5-470F-B619-D036EE41737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0:13.902" v="162"/>
          <ac:spMkLst>
            <pc:docMk/>
            <pc:sldMk cId="3922551048" sldId="263"/>
            <ac:spMk id="51" creationId="{D5851415-CF4E-4C41-9E36-04E444B517E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0:13.902" v="162"/>
          <ac:spMkLst>
            <pc:docMk/>
            <pc:sldMk cId="3922551048" sldId="263"/>
            <ac:spMk id="53" creationId="{4B516B89-DEA0-4832-8C56-F048168DAD8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0:13.902" v="162"/>
          <ac:spMkLst>
            <pc:docMk/>
            <pc:sldMk cId="3922551048" sldId="263"/>
            <ac:spMk id="55" creationId="{3EA2D33E-BAA2-467B-80B0-8887D9A99FBE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0:13.902" v="162"/>
          <ac:spMkLst>
            <pc:docMk/>
            <pc:sldMk cId="3922551048" sldId="263"/>
            <ac:spMk id="57" creationId="{6067C508-2065-42E3-98D2-F3A9B8339BA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0:37.699" v="164"/>
          <ac:spMkLst>
            <pc:docMk/>
            <pc:sldMk cId="3922551048" sldId="263"/>
            <ac:spMk id="62" creationId="{B6EE7E08-B389-43E5-B019-1B0A8ACBBD9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0:37.699" v="164"/>
          <ac:spMkLst>
            <pc:docMk/>
            <pc:sldMk cId="3922551048" sldId="263"/>
            <ac:spMk id="64" creationId="{E60D94A5-8A09-4BAB-8F7C-69BC34C54DDE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0:37.699" v="164"/>
          <ac:spMkLst>
            <pc:docMk/>
            <pc:sldMk cId="3922551048" sldId="263"/>
            <ac:spMk id="66" creationId="{7A1AE32B-3A6E-4C5E-8FEB-73861B9A26B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95" v="168"/>
          <ac:spMkLst>
            <pc:docMk/>
            <pc:sldMk cId="3922551048" sldId="263"/>
            <ac:spMk id="71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95" v="168"/>
          <ac:spMkLst>
            <pc:docMk/>
            <pc:sldMk cId="3922551048" sldId="263"/>
            <ac:spMk id="73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95" v="168"/>
          <ac:spMkLst>
            <pc:docMk/>
            <pc:sldMk cId="3922551048" sldId="263"/>
            <ac:spMk id="75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95" v="168"/>
          <ac:spMkLst>
            <pc:docMk/>
            <pc:sldMk cId="3922551048" sldId="263"/>
            <ac:spMk id="77" creationId="{89E8BEDB-0BBC-4F21-9CFB-8530D664C34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95" v="168"/>
          <ac:spMkLst>
            <pc:docMk/>
            <pc:sldMk cId="3922551048" sldId="263"/>
            <ac:spMk id="84" creationId="{420551B3-B4DA-48EE-988C-4FAEAEB5CE9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95" v="168"/>
          <ac:spMkLst>
            <pc:docMk/>
            <pc:sldMk cId="3922551048" sldId="263"/>
            <ac:spMk id="86" creationId="{27A9C548-0579-4864-92A3-093842E89D8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95" v="168"/>
          <ac:spMkLst>
            <pc:docMk/>
            <pc:sldMk cId="3922551048" sldId="263"/>
            <ac:spMk id="88" creationId="{57525A5F-CDD4-4EB3-9187-2A0E9EA1504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95" v="168"/>
          <ac:spMkLst>
            <pc:docMk/>
            <pc:sldMk cId="3922551048" sldId="263"/>
            <ac:spMk id="90" creationId="{08F5B423-DA6A-4E80-B3CA-549A442C8FB4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95" v="168"/>
          <ac:spMkLst>
            <pc:docMk/>
            <pc:sldMk cId="3922551048" sldId="263"/>
            <ac:spMk id="92" creationId="{738170B5-3ECC-493B-85FA-6905971AD17E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00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01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02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67" v="167"/>
          <ac:spMkLst>
            <pc:docMk/>
            <pc:sldMk cId="3922551048" sldId="263"/>
            <ac:spMk id="103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04" creationId="{89E8BEDB-0BBC-4F21-9CFB-8530D664C34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67" v="167"/>
          <ac:spMkLst>
            <pc:docMk/>
            <pc:sldMk cId="3922551048" sldId="263"/>
            <ac:spMk id="105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67" v="167"/>
          <ac:spMkLst>
            <pc:docMk/>
            <pc:sldMk cId="3922551048" sldId="263"/>
            <ac:spMk id="107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08" creationId="{420551B3-B4DA-48EE-988C-4FAEAEB5CE9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67" v="167"/>
          <ac:spMkLst>
            <pc:docMk/>
            <pc:sldMk cId="3922551048" sldId="263"/>
            <ac:spMk id="109" creationId="{89E8BEDB-0BBC-4F21-9CFB-8530D664C34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10" creationId="{2644B391-9BFE-445C-A9EC-F544BB85FBC7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15" creationId="{80F26E69-87D9-4655-AE7B-280A87AA3CA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67" v="167"/>
          <ac:spMkLst>
            <pc:docMk/>
            <pc:sldMk cId="3922551048" sldId="263"/>
            <ac:spMk id="116" creationId="{420551B3-B4DA-48EE-988C-4FAEAEB5CE9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17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67" v="167"/>
          <ac:spMkLst>
            <pc:docMk/>
            <pc:sldMk cId="3922551048" sldId="263"/>
            <ac:spMk id="118" creationId="{A643B7E8-B361-4A91-A7A5-07418CFCF9E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19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67" v="167"/>
          <ac:spMkLst>
            <pc:docMk/>
            <pc:sldMk cId="3922551048" sldId="263"/>
            <ac:spMk id="120" creationId="{D7A74E93-DAA8-4661-8F23-0F48710EAF4A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21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67" v="167"/>
          <ac:spMkLst>
            <pc:docMk/>
            <pc:sldMk cId="3922551048" sldId="263"/>
            <ac:spMk id="122" creationId="{FF212E38-C041-49D9-9236-29FF44B27E1B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23" creationId="{89E8BEDB-0BBC-4F21-9CFB-8530D664C34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03.967" v="167"/>
          <ac:spMkLst>
            <pc:docMk/>
            <pc:sldMk cId="3922551048" sldId="263"/>
            <ac:spMk id="124" creationId="{790391D1-AA86-467F-A77E-0606FCCCD29B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33" creationId="{420551B3-B4DA-48EE-988C-4FAEAEB5CE9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35" creationId="{A643B7E8-B361-4A91-A7A5-07418CFCF9E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37" creationId="{D7A74E93-DAA8-4661-8F23-0F48710EAF4A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39" creationId="{FF212E38-C041-49D9-9236-29FF44B27E1B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1:17.901" v="171"/>
          <ac:spMkLst>
            <pc:docMk/>
            <pc:sldMk cId="3922551048" sldId="263"/>
            <ac:spMk id="141" creationId="{790391D1-AA86-467F-A77E-0606FCCCD29B}"/>
          </ac:spMkLst>
        </pc:spChg>
        <pc:grpChg chg="add del">
          <ac:chgData name="Bernadeta Lewandowska" userId="S::blewandowska@man.edu.pl::62b3ee8d-3970-4f9f-ba23-7c2c47845e03" providerId="AD" clId="Web-{AA6F4E32-39AD-99C6-9554-8E7983BBFC2C}" dt="2020-05-11T15:59:59.683" v="160"/>
          <ac:grpSpMkLst>
            <pc:docMk/>
            <pc:sldMk cId="3922551048" sldId="263"/>
            <ac:grpSpMk id="25" creationId="{E26428D7-C6F3-473D-A360-A3F5C3E8728C}"/>
          </ac:grpSpMkLst>
        </pc:grpChg>
        <pc:grpChg chg="add del">
          <ac:chgData name="Bernadeta Lewandowska" userId="S::blewandowska@man.edu.pl::62b3ee8d-3970-4f9f-ba23-7c2c47845e03" providerId="AD" clId="Web-{AA6F4E32-39AD-99C6-9554-8E7983BBFC2C}" dt="2020-05-11T16:01:03.995" v="168"/>
          <ac:grpSpMkLst>
            <pc:docMk/>
            <pc:sldMk cId="3922551048" sldId="263"/>
            <ac:grpSpMk id="79" creationId="{E26428D7-C6F3-473D-A360-A3F5C3E8728C}"/>
          </ac:grpSpMkLst>
        </pc:grpChg>
        <pc:grpChg chg="add del">
          <ac:chgData name="Bernadeta Lewandowska" userId="S::blewandowska@man.edu.pl::62b3ee8d-3970-4f9f-ba23-7c2c47845e03" providerId="AD" clId="Web-{AA6F4E32-39AD-99C6-9554-8E7983BBFC2C}" dt="2020-05-11T16:01:17.901" v="171"/>
          <ac:grpSpMkLst>
            <pc:docMk/>
            <pc:sldMk cId="3922551048" sldId="263"/>
            <ac:grpSpMk id="106" creationId="{E26428D7-C6F3-473D-A360-A3F5C3E8728C}"/>
          </ac:grpSpMkLst>
        </pc:grpChg>
        <pc:grpChg chg="add del">
          <ac:chgData name="Bernadeta Lewandowska" userId="S::blewandowska@man.edu.pl::62b3ee8d-3970-4f9f-ba23-7c2c47845e03" providerId="AD" clId="Web-{AA6F4E32-39AD-99C6-9554-8E7983BBFC2C}" dt="2020-05-11T16:01:03.967" v="167"/>
          <ac:grpSpMkLst>
            <pc:docMk/>
            <pc:sldMk cId="3922551048" sldId="263"/>
            <ac:grpSpMk id="111" creationId="{E26428D7-C6F3-473D-A360-A3F5C3E8728C}"/>
          </ac:grpSpMkLst>
        </pc:grpChg>
        <pc:grpChg chg="add">
          <ac:chgData name="Bernadeta Lewandowska" userId="S::blewandowska@man.edu.pl::62b3ee8d-3970-4f9f-ba23-7c2c47845e03" providerId="AD" clId="Web-{AA6F4E32-39AD-99C6-9554-8E7983BBFC2C}" dt="2020-05-11T16:01:17.901" v="171"/>
          <ac:grpSpMkLst>
            <pc:docMk/>
            <pc:sldMk cId="3922551048" sldId="263"/>
            <ac:grpSpMk id="125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AA6F4E32-39AD-99C6-9554-8E7983BBFC2C}" dt="2020-05-11T16:01:17.901" v="171"/>
          <ac:picMkLst>
            <pc:docMk/>
            <pc:sldMk cId="3922551048" sldId="263"/>
            <ac:picMk id="4" creationId="{D85013FD-7286-4F4E-9F20-F4FA472AF43F}"/>
          </ac:picMkLst>
        </pc:picChg>
        <pc:cxnChg chg="add del">
          <ac:chgData name="Bernadeta Lewandowska" userId="S::blewandowska@man.edu.pl::62b3ee8d-3970-4f9f-ba23-7c2c47845e03" providerId="AD" clId="Web-{AA6F4E32-39AD-99C6-9554-8E7983BBFC2C}" dt="2020-05-11T15:59:59.683" v="160"/>
          <ac:cxnSpMkLst>
            <pc:docMk/>
            <pc:sldMk cId="3922551048" sldId="263"/>
            <ac:cxnSpMk id="40" creationId="{4A430F17-C7B1-40FD-89FA-55002B663697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5:59:59.683" v="160"/>
          <ac:cxnSpMkLst>
            <pc:docMk/>
            <pc:sldMk cId="3922551048" sldId="263"/>
            <ac:cxnSpMk id="42" creationId="{03EAAD29-514C-4272-AA97-D2DCEB35B696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5:59:59.683" v="160"/>
          <ac:cxnSpMkLst>
            <pc:docMk/>
            <pc:sldMk cId="3922551048" sldId="263"/>
            <ac:cxnSpMk id="44" creationId="{E080894D-F290-4DF4-82A7-905285A7E129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01:03.995" v="168"/>
          <ac:cxnSpMkLst>
            <pc:docMk/>
            <pc:sldMk cId="3922551048" sldId="263"/>
            <ac:cxnSpMk id="94" creationId="{F8DD37B8-B6EA-49DC-90EF-F4E3594540AE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01:03.995" v="168"/>
          <ac:cxnSpMkLst>
            <pc:docMk/>
            <pc:sldMk cId="3922551048" sldId="263"/>
            <ac:cxnSpMk id="96" creationId="{500F7FF8-41E5-4585-AFDC-54EA8B275752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01:03.995" v="168"/>
          <ac:cxnSpMkLst>
            <pc:docMk/>
            <pc:sldMk cId="3922551048" sldId="263"/>
            <ac:cxnSpMk id="98" creationId="{BAE2A71D-F8BA-4E4F-88A8-1F5FD5DF13DD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01:03.967" v="167"/>
          <ac:cxnSpMkLst>
            <pc:docMk/>
            <pc:sldMk cId="3922551048" sldId="263"/>
            <ac:cxnSpMk id="126" creationId="{4A430F17-C7B1-40FD-89FA-55002B663697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01:03.967" v="167"/>
          <ac:cxnSpMkLst>
            <pc:docMk/>
            <pc:sldMk cId="3922551048" sldId="263"/>
            <ac:cxnSpMk id="128" creationId="{03EAAD29-514C-4272-AA97-D2DCEB35B696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01:03.967" v="167"/>
          <ac:cxnSpMkLst>
            <pc:docMk/>
            <pc:sldMk cId="3922551048" sldId="263"/>
            <ac:cxnSpMk id="130" creationId="{E080894D-F290-4DF4-82A7-905285A7E129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6:01:17.901" v="171"/>
          <ac:cxnSpMkLst>
            <pc:docMk/>
            <pc:sldMk cId="3922551048" sldId="263"/>
            <ac:cxnSpMk id="143" creationId="{4A430F17-C7B1-40FD-89FA-55002B663697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6:01:17.901" v="171"/>
          <ac:cxnSpMkLst>
            <pc:docMk/>
            <pc:sldMk cId="3922551048" sldId="263"/>
            <ac:cxnSpMk id="145" creationId="{03EAAD29-514C-4272-AA97-D2DCEB35B696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6:01:17.901" v="171"/>
          <ac:cxnSpMkLst>
            <pc:docMk/>
            <pc:sldMk cId="3922551048" sldId="263"/>
            <ac:cxnSpMk id="147" creationId="{E080894D-F290-4DF4-82A7-905285A7E129}"/>
          </ac:cxnSpMkLst>
        </pc:cxn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6:02:14.854" v="179" actId="20577"/>
        <pc:sldMkLst>
          <pc:docMk/>
          <pc:sldMk cId="2435328411" sldId="264"/>
        </pc:sldMkLst>
        <pc:spChg chg="mod ord">
          <ac:chgData name="Bernadeta Lewandowska" userId="S::blewandowska@man.edu.pl::62b3ee8d-3970-4f9f-ba23-7c2c47845e03" providerId="AD" clId="Web-{AA6F4E32-39AD-99C6-9554-8E7983BBFC2C}" dt="2020-05-11T16:02:14.854" v="179" actId="20577"/>
          <ac:spMkLst>
            <pc:docMk/>
            <pc:sldMk cId="2435328411" sldId="264"/>
            <ac:spMk id="2" creationId="{E7821F30-89B1-4964-8BB1-91EF89E114E3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6:01:57.448" v="175"/>
          <ac:spMkLst>
            <pc:docMk/>
            <pc:sldMk cId="2435328411" sldId="264"/>
            <ac:spMk id="3" creationId="{59BC2DA9-AAFD-4C7D-A793-6EF9B8C99E5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2:04.995" v="176"/>
          <ac:spMkLst>
            <pc:docMk/>
            <pc:sldMk cId="2435328411" sldId="264"/>
            <ac:spMk id="5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2:04.995" v="176"/>
          <ac:spMkLst>
            <pc:docMk/>
            <pc:sldMk cId="2435328411" sldId="264"/>
            <ac:spMk id="6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39.089" v="173"/>
          <ac:spMkLst>
            <pc:docMk/>
            <pc:sldMk cId="2435328411" sldId="264"/>
            <ac:spMk id="8" creationId="{70120F84-A866-4D9F-8B1C-9120A013D654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1:39.089" v="173"/>
          <ac:spMkLst>
            <pc:docMk/>
            <pc:sldMk cId="2435328411" sldId="264"/>
            <ac:spMk id="10" creationId="{252FEFEF-6AC0-46B6-AC09-11FC56196FA4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2:04.995" v="176"/>
          <ac:spMkLst>
            <pc:docMk/>
            <pc:sldMk cId="2435328411" sldId="264"/>
            <ac:spMk id="12" creationId="{1B19C35E-4E30-4F1D-9FC2-F2FA6191E45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2:04.995" v="176"/>
          <ac:spMkLst>
            <pc:docMk/>
            <pc:sldMk cId="2435328411" sldId="264"/>
            <ac:spMk id="17" creationId="{904DB13E-F722-4ED6-BB00-556651E9528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2:04.995" v="176"/>
          <ac:spMkLst>
            <pc:docMk/>
            <pc:sldMk cId="2435328411" sldId="264"/>
            <ac:spMk id="19" creationId="{1419E3D9-C5FB-41A9-B6D2-DFB210BB621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2:04.995" v="176"/>
          <ac:spMkLst>
            <pc:docMk/>
            <pc:sldMk cId="2435328411" sldId="264"/>
            <ac:spMk id="21" creationId="{367909BF-1DF7-4ACE-8F58-6CF719BB27E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2:04.995" v="176"/>
          <ac:spMkLst>
            <pc:docMk/>
            <pc:sldMk cId="2435328411" sldId="264"/>
            <ac:spMk id="23" creationId="{89E8BEDB-0BBC-4F21-9CFB-8530D664C34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2:04.995" v="176"/>
          <ac:spMkLst>
            <pc:docMk/>
            <pc:sldMk cId="2435328411" sldId="264"/>
            <ac:spMk id="30" creationId="{420551B3-B4DA-48EE-988C-4FAEAEB5CE9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2:04.995" v="176"/>
          <ac:spMkLst>
            <pc:docMk/>
            <pc:sldMk cId="2435328411" sldId="264"/>
            <ac:spMk id="32" creationId="{2644B391-9BFE-445C-A9EC-F544BB85FBC7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2:04.995" v="176"/>
          <ac:spMkLst>
            <pc:docMk/>
            <pc:sldMk cId="2435328411" sldId="264"/>
            <ac:spMk id="34" creationId="{80F26E69-87D9-4655-AE7B-280A87AA3CAD}"/>
          </ac:spMkLst>
        </pc:spChg>
        <pc:grpChg chg="add">
          <ac:chgData name="Bernadeta Lewandowska" userId="S::blewandowska@man.edu.pl::62b3ee8d-3970-4f9f-ba23-7c2c47845e03" providerId="AD" clId="Web-{AA6F4E32-39AD-99C6-9554-8E7983BBFC2C}" dt="2020-05-11T16:02:04.995" v="176"/>
          <ac:grpSpMkLst>
            <pc:docMk/>
            <pc:sldMk cId="2435328411" sldId="264"/>
            <ac:grpSpMk id="25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AA6F4E32-39AD-99C6-9554-8E7983BBFC2C}" dt="2020-05-11T16:02:04.995" v="176"/>
          <ac:picMkLst>
            <pc:docMk/>
            <pc:sldMk cId="2435328411" sldId="264"/>
            <ac:picMk id="4" creationId="{8B7E5846-EE7F-4E5B-8666-9CEB0C5CE512}"/>
          </ac:picMkLst>
        </pc:pic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6:05:01.399" v="205"/>
        <pc:sldMkLst>
          <pc:docMk/>
          <pc:sldMk cId="2894566474" sldId="265"/>
        </pc:sldMkLst>
        <pc:spChg chg="mod">
          <ac:chgData name="Bernadeta Lewandowska" userId="S::blewandowska@man.edu.pl::62b3ee8d-3970-4f9f-ba23-7c2c47845e03" providerId="AD" clId="Web-{AA6F4E32-39AD-99C6-9554-8E7983BBFC2C}" dt="2020-05-11T16:04:57.446" v="202" actId="20577"/>
          <ac:spMkLst>
            <pc:docMk/>
            <pc:sldMk cId="2894566474" sldId="265"/>
            <ac:spMk id="2" creationId="{E83B59DC-DC08-4FE3-948C-37C108825CCB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6:02:53.276" v="184"/>
          <ac:spMkLst>
            <pc:docMk/>
            <pc:sldMk cId="2894566474" sldId="265"/>
            <ac:spMk id="3" creationId="{44F626B5-6ABA-4F05-8DB8-306C6EBCF9E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3:28.057" v="186"/>
          <ac:spMkLst>
            <pc:docMk/>
            <pc:sldMk cId="2894566474" sldId="265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3:28.057" v="186"/>
          <ac:spMkLst>
            <pc:docMk/>
            <pc:sldMk cId="2894566474" sldId="265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3:28.057" v="186"/>
          <ac:spMkLst>
            <pc:docMk/>
            <pc:sldMk cId="2894566474" sldId="265"/>
            <ac:spMk id="12" creationId="{1B19C35E-4E30-4F1D-9FC2-F2FA6191E453}"/>
          </ac:spMkLst>
        </pc:spChg>
        <pc:spChg chg="add del mod">
          <ac:chgData name="Bernadeta Lewandowska" userId="S::blewandowska@man.edu.pl::62b3ee8d-3970-4f9f-ba23-7c2c47845e03" providerId="AD" clId="Web-{AA6F4E32-39AD-99C6-9554-8E7983BBFC2C}" dt="2020-05-11T16:05:01.399" v="205"/>
          <ac:spMkLst>
            <pc:docMk/>
            <pc:sldMk cId="2894566474" sldId="265"/>
            <ac:spMk id="16" creationId="{DCEF204A-8975-4CF7-8681-404890514B5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3:40.010" v="188"/>
          <ac:spMkLst>
            <pc:docMk/>
            <pc:sldMk cId="2894566474" sldId="265"/>
            <ac:spMk id="19" creationId="{11657BF2-BFFB-4FF0-9FE2-4D7F7A7C9D5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3:40.010" v="188"/>
          <ac:spMkLst>
            <pc:docMk/>
            <pc:sldMk cId="2894566474" sldId="265"/>
            <ac:spMk id="21" creationId="{25397171-E233-4F26-9A8C-29C436537DC4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3:40.010" v="188"/>
          <ac:spMkLst>
            <pc:docMk/>
            <pc:sldMk cId="2894566474" sldId="265"/>
            <ac:spMk id="23" creationId="{EA830B9C-C9EB-4D80-9552-AE9DE30758C9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4:15.478" v="198"/>
          <ac:spMkLst>
            <pc:docMk/>
            <pc:sldMk cId="2894566474" sldId="265"/>
            <ac:spMk id="28" creationId="{62E3493C-9EE5-40C5-9902-4A0416374CD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4:15.478" v="198"/>
          <ac:spMkLst>
            <pc:docMk/>
            <pc:sldMk cId="2894566474" sldId="265"/>
            <ac:spMk id="30" creationId="{C93C2DD8-0EC6-4B41-91E6-4A8E336AF89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4:15.478" v="198"/>
          <ac:spMkLst>
            <pc:docMk/>
            <pc:sldMk cId="2894566474" sldId="265"/>
            <ac:spMk id="32" creationId="{D5E3F933-FC69-4374-A35F-CF40365370FB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4:15.478" v="198"/>
          <ac:spMkLst>
            <pc:docMk/>
            <pc:sldMk cId="2894566474" sldId="265"/>
            <ac:spMk id="37" creationId="{B6EE7E08-B389-43E5-B019-1B0A8ACBBD9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4:15.478" v="198"/>
          <ac:spMkLst>
            <pc:docMk/>
            <pc:sldMk cId="2894566474" sldId="265"/>
            <ac:spMk id="39" creationId="{E60D94A5-8A09-4BAB-8F7C-69BC34C54DDE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4:15.478" v="198"/>
          <ac:spMkLst>
            <pc:docMk/>
            <pc:sldMk cId="2894566474" sldId="265"/>
            <ac:spMk id="41" creationId="{7A1AE32B-3A6E-4C5E-8FEB-73861B9A26B5}"/>
          </ac:spMkLst>
        </pc:spChg>
        <pc:picChg chg="add mod ord">
          <ac:chgData name="Bernadeta Lewandowska" userId="S::blewandowska@man.edu.pl::62b3ee8d-3970-4f9f-ba23-7c2c47845e03" providerId="AD" clId="Web-{AA6F4E32-39AD-99C6-9554-8E7983BBFC2C}" dt="2020-05-11T16:04:15.478" v="198"/>
          <ac:picMkLst>
            <pc:docMk/>
            <pc:sldMk cId="2894566474" sldId="265"/>
            <ac:picMk id="4" creationId="{93BE3E73-8FFB-4D61-B1FA-B1095C0CB10B}"/>
          </ac:picMkLst>
        </pc:pic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6:09:17.725" v="240"/>
        <pc:sldMkLst>
          <pc:docMk/>
          <pc:sldMk cId="3422788362" sldId="266"/>
        </pc:sldMkLst>
        <pc:spChg chg="mod or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2" creationId="{C30E0FA7-0ACD-4835-9F15-E7425949A31D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6:05:38.383" v="208"/>
          <ac:spMkLst>
            <pc:docMk/>
            <pc:sldMk cId="3422788362" sldId="266"/>
            <ac:spMk id="3" creationId="{4DEA674E-A985-4F81-A52F-24804FBB92E2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5:50.758" v="209"/>
          <ac:spMkLst>
            <pc:docMk/>
            <pc:sldMk cId="3422788362" sldId="266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5:50.758" v="209"/>
          <ac:spMkLst>
            <pc:docMk/>
            <pc:sldMk cId="3422788362" sldId="266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5:50.758" v="209"/>
          <ac:spMkLst>
            <pc:docMk/>
            <pc:sldMk cId="3422788362" sldId="266"/>
            <ac:spMk id="12" creationId="{1B19C35E-4E30-4F1D-9FC2-F2FA6191E45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05.977" v="219"/>
          <ac:spMkLst>
            <pc:docMk/>
            <pc:sldMk cId="3422788362" sldId="266"/>
            <ac:spMk id="16" creationId="{6D34BA09-9EA3-4B4D-A484-11250079D2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14.211" v="220"/>
          <ac:spMkLst>
            <pc:docMk/>
            <pc:sldMk cId="3422788362" sldId="266"/>
            <ac:spMk id="19" creationId="{E192707B-B929-41A7-9B41-E959A1C689E4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14.211" v="220"/>
          <ac:spMkLst>
            <pc:docMk/>
            <pc:sldMk cId="3422788362" sldId="266"/>
            <ac:spMk id="21" creationId="{8FB4235C-4505-46C7-AD8F-8769A1972FC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83" v="225"/>
          <ac:spMkLst>
            <pc:docMk/>
            <pc:sldMk cId="3422788362" sldId="266"/>
            <ac:spMk id="26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83" v="225"/>
          <ac:spMkLst>
            <pc:docMk/>
            <pc:sldMk cId="3422788362" sldId="266"/>
            <ac:spMk id="28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83" v="225"/>
          <ac:spMkLst>
            <pc:docMk/>
            <pc:sldMk cId="3422788362" sldId="266"/>
            <ac:spMk id="30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83" v="225"/>
          <ac:spMkLst>
            <pc:docMk/>
            <pc:sldMk cId="3422788362" sldId="266"/>
            <ac:spMk id="32" creationId="{89E8BEDB-0BBC-4F21-9CFB-8530D664C34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83" v="225"/>
          <ac:spMkLst>
            <pc:docMk/>
            <pc:sldMk cId="3422788362" sldId="266"/>
            <ac:spMk id="39" creationId="{420551B3-B4DA-48EE-988C-4FAEAEB5CE9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83" v="225"/>
          <ac:spMkLst>
            <pc:docMk/>
            <pc:sldMk cId="3422788362" sldId="266"/>
            <ac:spMk id="41" creationId="{87FD26E4-041F-4EF2-B92D-6034C0F85CCF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43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44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45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67" v="224"/>
          <ac:spMkLst>
            <pc:docMk/>
            <pc:sldMk cId="3422788362" sldId="266"/>
            <ac:spMk id="46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47" creationId="{89E8BEDB-0BBC-4F21-9CFB-8530D664C34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67" v="224"/>
          <ac:spMkLst>
            <pc:docMk/>
            <pc:sldMk cId="3422788362" sldId="266"/>
            <ac:spMk id="48" creationId="{1E8D93C5-28EB-42D0-86CE-D804955653CC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67" v="224"/>
          <ac:spMkLst>
            <pc:docMk/>
            <pc:sldMk cId="3422788362" sldId="266"/>
            <ac:spMk id="50" creationId="{AB1B1E7D-F76D-4744-AF85-239E6998A4C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51" creationId="{420551B3-B4DA-48EE-988C-4FAEAEB5CE9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67" v="224"/>
          <ac:spMkLst>
            <pc:docMk/>
            <pc:sldMk cId="3422788362" sldId="266"/>
            <ac:spMk id="52" creationId="{3BB65211-00DB-45B6-A223-033B2D19CBE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53" creationId="{2644B391-9BFE-445C-A9EC-F544BB85FBC7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58" creationId="{80F26E69-87D9-4655-AE7B-280A87AA3CA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67" v="224"/>
          <ac:spMkLst>
            <pc:docMk/>
            <pc:sldMk cId="3422788362" sldId="266"/>
            <ac:spMk id="59" creationId="{1C3E817E-E139-426E-89E5-9DD346EC7514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60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67" v="224"/>
          <ac:spMkLst>
            <pc:docMk/>
            <pc:sldMk cId="3422788362" sldId="266"/>
            <ac:spMk id="61" creationId="{E2ADD2F6-F7FC-464F-8F18-5BDBD27A732F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62" creationId="{1E8D93C5-28EB-42D0-86CE-D804955653CC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67" v="224"/>
          <ac:spMkLst>
            <pc:docMk/>
            <pc:sldMk cId="3422788362" sldId="266"/>
            <ac:spMk id="63" creationId="{5A3A31F1-FA83-497F-98FF-9A5621DC5560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64" creationId="{AB1B1E7D-F76D-4744-AF85-239E6998A4C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67" v="224"/>
          <ac:spMkLst>
            <pc:docMk/>
            <pc:sldMk cId="3422788362" sldId="266"/>
            <ac:spMk id="65" creationId="{343FF9E2-8F7E-4BCC-9A50-C41AD8A56DD9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66" creationId="{3BB65211-00DB-45B6-A223-033B2D19CBE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6:54.867" v="224"/>
          <ac:spMkLst>
            <pc:docMk/>
            <pc:sldMk cId="3422788362" sldId="266"/>
            <ac:spMk id="67" creationId="{47751BC8-250F-493B-BDF9-D45BA5991D8A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76" creationId="{EA4E4267-CAF0-4C38-8DC6-CD3B1A9F046E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78" creationId="{0EE3ACC5-126D-4BA4-8B45-7F0B5B839C5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80" creationId="{AB2868F7-FE10-4289-A5BD-90763C7A2F5A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82" creationId="{BD94142C-10EE-487C-A327-404FDF358F22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84" creationId="{5F7FAC2D-7A74-4939-A917-A1A5AF93568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9:17.725" v="240"/>
          <ac:spMkLst>
            <pc:docMk/>
            <pc:sldMk cId="3422788362" sldId="266"/>
            <ac:spMk id="86" creationId="{BA53A868-C420-4BAE-9244-EC162AF05CFC}"/>
          </ac:spMkLst>
        </pc:spChg>
        <pc:grpChg chg="add del">
          <ac:chgData name="Bernadeta Lewandowska" userId="S::blewandowska@man.edu.pl::62b3ee8d-3970-4f9f-ba23-7c2c47845e03" providerId="AD" clId="Web-{AA6F4E32-39AD-99C6-9554-8E7983BBFC2C}" dt="2020-05-11T16:06:54.883" v="225"/>
          <ac:grpSpMkLst>
            <pc:docMk/>
            <pc:sldMk cId="3422788362" sldId="266"/>
            <ac:grpSpMk id="34" creationId="{E26428D7-C6F3-473D-A360-A3F5C3E8728C}"/>
          </ac:grpSpMkLst>
        </pc:grpChg>
        <pc:grpChg chg="add del">
          <ac:chgData name="Bernadeta Lewandowska" userId="S::blewandowska@man.edu.pl::62b3ee8d-3970-4f9f-ba23-7c2c47845e03" providerId="AD" clId="Web-{AA6F4E32-39AD-99C6-9554-8E7983BBFC2C}" dt="2020-05-11T16:09:17.725" v="240"/>
          <ac:grpSpMkLst>
            <pc:docMk/>
            <pc:sldMk cId="3422788362" sldId="266"/>
            <ac:grpSpMk id="49" creationId="{E26428D7-C6F3-473D-A360-A3F5C3E8728C}"/>
          </ac:grpSpMkLst>
        </pc:grpChg>
        <pc:grpChg chg="add del">
          <ac:chgData name="Bernadeta Lewandowska" userId="S::blewandowska@man.edu.pl::62b3ee8d-3970-4f9f-ba23-7c2c47845e03" providerId="AD" clId="Web-{AA6F4E32-39AD-99C6-9554-8E7983BBFC2C}" dt="2020-05-11T16:06:54.867" v="224"/>
          <ac:grpSpMkLst>
            <pc:docMk/>
            <pc:sldMk cId="3422788362" sldId="266"/>
            <ac:grpSpMk id="54" creationId="{E26428D7-C6F3-473D-A360-A3F5C3E8728C}"/>
          </ac:grpSpMkLst>
        </pc:grpChg>
        <pc:grpChg chg="add">
          <ac:chgData name="Bernadeta Lewandowska" userId="S::blewandowska@man.edu.pl::62b3ee8d-3970-4f9f-ba23-7c2c47845e03" providerId="AD" clId="Web-{AA6F4E32-39AD-99C6-9554-8E7983BBFC2C}" dt="2020-05-11T16:09:17.725" v="240"/>
          <ac:grpSpMkLst>
            <pc:docMk/>
            <pc:sldMk cId="3422788362" sldId="266"/>
            <ac:grpSpMk id="68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AA6F4E32-39AD-99C6-9554-8E7983BBFC2C}" dt="2020-05-11T16:09:17.725" v="240"/>
          <ac:picMkLst>
            <pc:docMk/>
            <pc:sldMk cId="3422788362" sldId="266"/>
            <ac:picMk id="4" creationId="{7366745E-292F-4BEC-9A59-620E7A4666B8}"/>
          </ac:picMkLst>
        </pc:picChg>
        <pc:cxnChg chg="add del">
          <ac:chgData name="Bernadeta Lewandowska" userId="S::blewandowska@man.edu.pl::62b3ee8d-3970-4f9f-ba23-7c2c47845e03" providerId="AD" clId="Web-{AA6F4E32-39AD-99C6-9554-8E7983BBFC2C}" dt="2020-05-11T16:06:54.867" v="224"/>
          <ac:cxnSpMkLst>
            <pc:docMk/>
            <pc:sldMk cId="3422788362" sldId="266"/>
            <ac:cxnSpMk id="69" creationId="{BF0F044C-8394-47CB-8E3D-FA56B0693961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06:54.867" v="224"/>
          <ac:cxnSpMkLst>
            <pc:docMk/>
            <pc:sldMk cId="3422788362" sldId="266"/>
            <ac:cxnSpMk id="71" creationId="{6B2DCD75-B707-4C51-8ADC-813834C09A87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06:54.867" v="224"/>
          <ac:cxnSpMkLst>
            <pc:docMk/>
            <pc:sldMk cId="3422788362" sldId="266"/>
            <ac:cxnSpMk id="73" creationId="{F4851414-8BB1-42EF-912B-608FCE07B247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6:09:17.725" v="240"/>
          <ac:cxnSpMkLst>
            <pc:docMk/>
            <pc:sldMk cId="3422788362" sldId="266"/>
            <ac:cxnSpMk id="88" creationId="{C2686EF3-81CC-419F-96C3-002A75880309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6:09:17.725" v="240"/>
          <ac:cxnSpMkLst>
            <pc:docMk/>
            <pc:sldMk cId="3422788362" sldId="266"/>
            <ac:cxnSpMk id="90" creationId="{F8D93CCA-A85E-4529-A6F0-8BB54D27BCD1}"/>
          </ac:cxnSpMkLst>
        </pc:cxnChg>
        <pc:cxnChg chg="add">
          <ac:chgData name="Bernadeta Lewandowska" userId="S::blewandowska@man.edu.pl::62b3ee8d-3970-4f9f-ba23-7c2c47845e03" providerId="AD" clId="Web-{AA6F4E32-39AD-99C6-9554-8E7983BBFC2C}" dt="2020-05-11T16:09:17.725" v="240"/>
          <ac:cxnSpMkLst>
            <pc:docMk/>
            <pc:sldMk cId="3422788362" sldId="266"/>
            <ac:cxnSpMk id="92" creationId="{1ECFA516-C18C-41AE-AFF2-A0D0A59C9E90}"/>
          </ac:cxnSpMkLst>
        </pc:cxn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6:08:30.585" v="236" actId="20577"/>
        <pc:sldMkLst>
          <pc:docMk/>
          <pc:sldMk cId="1038816099" sldId="267"/>
        </pc:sldMkLst>
        <pc:spChg chg="mod ord">
          <ac:chgData name="Bernadeta Lewandowska" userId="S::blewandowska@man.edu.pl::62b3ee8d-3970-4f9f-ba23-7c2c47845e03" providerId="AD" clId="Web-{AA6F4E32-39AD-99C6-9554-8E7983BBFC2C}" dt="2020-05-11T16:08:30.585" v="236" actId="20577"/>
          <ac:spMkLst>
            <pc:docMk/>
            <pc:sldMk cId="1038816099" sldId="267"/>
            <ac:spMk id="2" creationId="{C1869516-9D78-4DE0-B856-C66B40734458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6:08:16.476" v="228"/>
          <ac:spMkLst>
            <pc:docMk/>
            <pc:sldMk cId="1038816099" sldId="267"/>
            <ac:spMk id="3" creationId="{265040EC-C403-4C7F-9C5D-55B7515A7169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8:22.632" v="229"/>
          <ac:spMkLst>
            <pc:docMk/>
            <pc:sldMk cId="1038816099" sldId="267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8:22.632" v="229"/>
          <ac:spMkLst>
            <pc:docMk/>
            <pc:sldMk cId="1038816099" sldId="267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08:22.632" v="229"/>
          <ac:spMkLst>
            <pc:docMk/>
            <pc:sldMk cId="1038816099" sldId="267"/>
            <ac:spMk id="12" creationId="{1B19C35E-4E30-4F1D-9FC2-F2FA6191E45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8:22.632" v="229"/>
          <ac:spMkLst>
            <pc:docMk/>
            <pc:sldMk cId="1038816099" sldId="267"/>
            <ac:spMk id="17" creationId="{904DB13E-F722-4ED6-BB00-556651E9528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8:22.632" v="229"/>
          <ac:spMkLst>
            <pc:docMk/>
            <pc:sldMk cId="1038816099" sldId="267"/>
            <ac:spMk id="19" creationId="{1419E3D9-C5FB-41A9-B6D2-DFB210BB6211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8:22.632" v="229"/>
          <ac:spMkLst>
            <pc:docMk/>
            <pc:sldMk cId="1038816099" sldId="267"/>
            <ac:spMk id="21" creationId="{367909BF-1DF7-4ACE-8F58-6CF719BB27E5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8:22.632" v="229"/>
          <ac:spMkLst>
            <pc:docMk/>
            <pc:sldMk cId="1038816099" sldId="267"/>
            <ac:spMk id="23" creationId="{89E8BEDB-0BBC-4F21-9CFB-8530D664C34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8:22.632" v="229"/>
          <ac:spMkLst>
            <pc:docMk/>
            <pc:sldMk cId="1038816099" sldId="267"/>
            <ac:spMk id="30" creationId="{420551B3-B4DA-48EE-988C-4FAEAEB5CE98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8:22.632" v="229"/>
          <ac:spMkLst>
            <pc:docMk/>
            <pc:sldMk cId="1038816099" sldId="267"/>
            <ac:spMk id="32" creationId="{2644B391-9BFE-445C-A9EC-F544BB85FBC7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08:22.632" v="229"/>
          <ac:spMkLst>
            <pc:docMk/>
            <pc:sldMk cId="1038816099" sldId="267"/>
            <ac:spMk id="34" creationId="{80F26E69-87D9-4655-AE7B-280A87AA3CAD}"/>
          </ac:spMkLst>
        </pc:spChg>
        <pc:grpChg chg="add">
          <ac:chgData name="Bernadeta Lewandowska" userId="S::blewandowska@man.edu.pl::62b3ee8d-3970-4f9f-ba23-7c2c47845e03" providerId="AD" clId="Web-{AA6F4E32-39AD-99C6-9554-8E7983BBFC2C}" dt="2020-05-11T16:08:22.632" v="229"/>
          <ac:grpSpMkLst>
            <pc:docMk/>
            <pc:sldMk cId="1038816099" sldId="267"/>
            <ac:grpSpMk id="25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AA6F4E32-39AD-99C6-9554-8E7983BBFC2C}" dt="2020-05-11T16:08:22.632" v="229"/>
          <ac:picMkLst>
            <pc:docMk/>
            <pc:sldMk cId="1038816099" sldId="267"/>
            <ac:picMk id="4" creationId="{844C193B-3B2B-4486-B862-CEB300204613}"/>
          </ac:picMkLst>
        </pc:pic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6:13:10.645" v="263"/>
        <pc:sldMkLst>
          <pc:docMk/>
          <pc:sldMk cId="4011071772" sldId="268"/>
        </pc:sldMkLst>
        <pc:spChg chg="mod ord">
          <ac:chgData name="Bernadeta Lewandowska" userId="S::blewandowska@man.edu.pl::62b3ee8d-3970-4f9f-ba23-7c2c47845e03" providerId="AD" clId="Web-{AA6F4E32-39AD-99C6-9554-8E7983BBFC2C}" dt="2020-05-11T16:12:58.223" v="260" actId="20577"/>
          <ac:spMkLst>
            <pc:docMk/>
            <pc:sldMk cId="4011071772" sldId="268"/>
            <ac:spMk id="2" creationId="{DDE72FEE-7EE9-4D18-9F8A-D96E575082D6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6:10:07.678" v="242"/>
          <ac:spMkLst>
            <pc:docMk/>
            <pc:sldMk cId="4011071772" sldId="268"/>
            <ac:spMk id="3" creationId="{9C1AA15E-3494-4F8B-BEA8-7CF6466DE7F7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1:36.521" v="245"/>
          <ac:spMkLst>
            <pc:docMk/>
            <pc:sldMk cId="4011071772" sldId="268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1:36.521" v="245"/>
          <ac:spMkLst>
            <pc:docMk/>
            <pc:sldMk cId="4011071772" sldId="268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1:36.521" v="245"/>
          <ac:spMkLst>
            <pc:docMk/>
            <pc:sldMk cId="4011071772" sldId="268"/>
            <ac:spMk id="12" creationId="{1B19C35E-4E30-4F1D-9FC2-F2FA6191E45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14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15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1:36.490" v="244"/>
          <ac:spMkLst>
            <pc:docMk/>
            <pc:sldMk cId="4011071772" sldId="268"/>
            <ac:spMk id="16" creationId="{E6B03497-E5B9-4E6D-B9A8-0D31A41AE8B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17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18" creationId="{89E8BEDB-0BBC-4F21-9CFB-8530D664C34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1:36.490" v="244"/>
          <ac:spMkLst>
            <pc:docMk/>
            <pc:sldMk cId="4011071772" sldId="268"/>
            <ac:spMk id="19" creationId="{D5851415-CF4E-4C41-9E36-04E444B517E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1:36.490" v="244"/>
          <ac:spMkLst>
            <pc:docMk/>
            <pc:sldMk cId="4011071772" sldId="268"/>
            <ac:spMk id="21" creationId="{4B516B89-DEA0-4832-8C56-F048168DAD8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1:36.490" v="244"/>
          <ac:spMkLst>
            <pc:docMk/>
            <pc:sldMk cId="4011071772" sldId="268"/>
            <ac:spMk id="23" creationId="{3EA2D33E-BAA2-467B-80B0-8887D9A99FBE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1:36.490" v="244"/>
          <ac:spMkLst>
            <pc:docMk/>
            <pc:sldMk cId="4011071772" sldId="268"/>
            <ac:spMk id="25" creationId="{6067C508-2065-42E3-98D2-F3A9B8339BA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30" creationId="{420551B3-B4DA-48EE-988C-4FAEAEB5CE9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32" creationId="{9D879A56-BA4A-47BE-B8EA-643910D696DB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34" creationId="{68E7D62B-6F82-4DD0-9764-C143AEAAC19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36" creationId="{9C283B92-B6AF-4FE0-AF35-F51A679051EE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3:10.645" v="263"/>
          <ac:spMkLst>
            <pc:docMk/>
            <pc:sldMk cId="4011071772" sldId="268"/>
            <ac:spMk id="46" creationId="{F3E7C32F-E377-4AC7-9AF8-BE46F70D5202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49" creationId="{78632963-757B-40C2-BB84-FC6107A54DAD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51" creationId="{EE0D13DB-D099-4541-888D-DE0186F1C8F0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53" creationId="{2853AE55-7E35-44B0-89F1-3F52B262AF3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2:26.802" v="259"/>
          <ac:spMkLst>
            <pc:docMk/>
            <pc:sldMk cId="4011071772" sldId="268"/>
            <ac:spMk id="55" creationId="{DBC4BE4D-4B50-4F51-9F85-4B5D60B02D81}"/>
          </ac:spMkLst>
        </pc:spChg>
        <pc:grpChg chg="add del">
          <ac:chgData name="Bernadeta Lewandowska" userId="S::blewandowska@man.edu.pl::62b3ee8d-3970-4f9f-ba23-7c2c47845e03" providerId="AD" clId="Web-{AA6F4E32-39AD-99C6-9554-8E7983BBFC2C}" dt="2020-05-11T16:12:26.802" v="259"/>
          <ac:grpSpMkLst>
            <pc:docMk/>
            <pc:sldMk cId="4011071772" sldId="268"/>
            <ac:grpSpMk id="20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AA6F4E32-39AD-99C6-9554-8E7983BBFC2C}" dt="2020-05-11T16:12:26.802" v="259"/>
          <ac:picMkLst>
            <pc:docMk/>
            <pc:sldMk cId="4011071772" sldId="268"/>
            <ac:picMk id="4" creationId="{195A04CF-B70B-4008-9598-85FF85BE1E41}"/>
          </ac:picMkLst>
        </pc:picChg>
        <pc:cxnChg chg="add del">
          <ac:chgData name="Bernadeta Lewandowska" userId="S::blewandowska@man.edu.pl::62b3ee8d-3970-4f9f-ba23-7c2c47845e03" providerId="AD" clId="Web-{AA6F4E32-39AD-99C6-9554-8E7983BBFC2C}" dt="2020-05-11T16:12:26.802" v="259"/>
          <ac:cxnSpMkLst>
            <pc:docMk/>
            <pc:sldMk cId="4011071772" sldId="268"/>
            <ac:cxnSpMk id="38" creationId="{9B60A8CB-176B-4FD6-AD24-9D98027E5CA0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12:26.802" v="259"/>
          <ac:cxnSpMkLst>
            <pc:docMk/>
            <pc:sldMk cId="4011071772" sldId="268"/>
            <ac:cxnSpMk id="40" creationId="{8171CA5D-A004-471D-81F2-0B1381DE61F0}"/>
          </ac:cxnSpMkLst>
        </pc:cxnChg>
        <pc:cxnChg chg="add del">
          <ac:chgData name="Bernadeta Lewandowska" userId="S::blewandowska@man.edu.pl::62b3ee8d-3970-4f9f-ba23-7c2c47845e03" providerId="AD" clId="Web-{AA6F4E32-39AD-99C6-9554-8E7983BBFC2C}" dt="2020-05-11T16:12:26.802" v="259"/>
          <ac:cxnSpMkLst>
            <pc:docMk/>
            <pc:sldMk cId="4011071772" sldId="268"/>
            <ac:cxnSpMk id="42" creationId="{0682D131-57BB-442B-BD9B-8F06D2B230E3}"/>
          </ac:cxnSpMkLst>
        </pc:cxn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6:14:44.957" v="271"/>
        <pc:sldMkLst>
          <pc:docMk/>
          <pc:sldMk cId="796865323" sldId="269"/>
        </pc:sldMkLst>
        <pc:spChg chg="del mod ord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2" creationId="{E8929001-EE25-496B-A0F6-356901250295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6:13:55.926" v="266"/>
          <ac:spMkLst>
            <pc:docMk/>
            <pc:sldMk cId="796865323" sldId="269"/>
            <ac:spMk id="3" creationId="{14C72BC7-BD8B-490C-ACF8-FC64FFBD1017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05.285" v="267"/>
          <ac:spMkLst>
            <pc:docMk/>
            <pc:sldMk cId="796865323" sldId="269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05.285" v="267"/>
          <ac:spMkLst>
            <pc:docMk/>
            <pc:sldMk cId="796865323" sldId="269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05.285" v="267"/>
          <ac:spMkLst>
            <pc:docMk/>
            <pc:sldMk cId="796865323" sldId="269"/>
            <ac:spMk id="12" creationId="{1B19C35E-4E30-4F1D-9FC2-F2FA6191E45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17" creationId="{904DB13E-F722-4ED6-BB00-556651E9528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19" creationId="{1419E3D9-C5FB-41A9-B6D2-DFB210BB6211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21" creationId="{367909BF-1DF7-4ACE-8F58-6CF719BB27E5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23" creationId="{89E8BEDB-0BBC-4F21-9CFB-8530D664C34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30" creationId="{420551B3-B4DA-48EE-988C-4FAEAEB5CE98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32" creationId="{2644B391-9BFE-445C-A9EC-F544BB85FBC7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34" creationId="{80F26E69-87D9-4655-AE7B-280A87AA3CAD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36" creationId="{4EC7E010-C712-408D-9787-0842AFC9F4BB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37" creationId="{0503FCEF-A9BA-4991-9220-E36615FB8B5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41" v="270"/>
          <ac:spMkLst>
            <pc:docMk/>
            <pc:sldMk cId="796865323" sldId="269"/>
            <ac:spMk id="38" creationId="{000CF686-7649-4806-8D76-B464FBDE494A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39" creationId="{1E94681D-2A4C-4A8D-B9B5-31D440D0328D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40" creationId="{9664D085-C814-4D74-BCE0-2059F0DC0434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41" v="270"/>
          <ac:spMkLst>
            <pc:docMk/>
            <pc:sldMk cId="796865323" sldId="269"/>
            <ac:spMk id="41" creationId="{78632963-757B-40C2-BB84-FC6107A54DAD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4:44.957" v="271"/>
          <ac:spMkLst>
            <pc:docMk/>
            <pc:sldMk cId="796865323" sldId="269"/>
            <ac:spMk id="42" creationId="{DDA5539E-D8B4-4F5A-B46F-C304F5D7A847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41" v="270"/>
          <ac:spMkLst>
            <pc:docMk/>
            <pc:sldMk cId="796865323" sldId="269"/>
            <ac:spMk id="43" creationId="{EE0D13DB-D099-4541-888D-DE0186F1C8F0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41" v="270"/>
          <ac:spMkLst>
            <pc:docMk/>
            <pc:sldMk cId="796865323" sldId="269"/>
            <ac:spMk id="45" creationId="{2853AE55-7E35-44B0-89F1-3F52B262AF33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4:44.941" v="270"/>
          <ac:spMkLst>
            <pc:docMk/>
            <pc:sldMk cId="796865323" sldId="269"/>
            <ac:spMk id="47" creationId="{DBC4BE4D-4B50-4F51-9F85-4B5D60B02D81}"/>
          </ac:spMkLst>
        </pc:spChg>
        <pc:grpChg chg="add del">
          <ac:chgData name="Bernadeta Lewandowska" userId="S::blewandowska@man.edu.pl::62b3ee8d-3970-4f9f-ba23-7c2c47845e03" providerId="AD" clId="Web-{AA6F4E32-39AD-99C6-9554-8E7983BBFC2C}" dt="2020-05-11T16:14:44.957" v="271"/>
          <ac:grpSpMkLst>
            <pc:docMk/>
            <pc:sldMk cId="796865323" sldId="269"/>
            <ac:grpSpMk id="25" creationId="{E26428D7-C6F3-473D-A360-A3F5C3E8728C}"/>
          </ac:grpSpMkLst>
        </pc:grpChg>
        <pc:picChg chg="add mod ord">
          <ac:chgData name="Bernadeta Lewandowska" userId="S::blewandowska@man.edu.pl::62b3ee8d-3970-4f9f-ba23-7c2c47845e03" providerId="AD" clId="Web-{AA6F4E32-39AD-99C6-9554-8E7983BBFC2C}" dt="2020-05-11T16:14:44.957" v="271"/>
          <ac:picMkLst>
            <pc:docMk/>
            <pc:sldMk cId="796865323" sldId="269"/>
            <ac:picMk id="4" creationId="{BB5B153D-5E2E-4193-9FAD-3274A2503639}"/>
          </ac:picMkLst>
        </pc:picChg>
      </pc:sldChg>
      <pc:sldChg chg="addSp delSp modSp new mod setBg setClrOvrMap">
        <pc:chgData name="Bernadeta Lewandowska" userId="S::blewandowska@man.edu.pl::62b3ee8d-3970-4f9f-ba23-7c2c47845e03" providerId="AD" clId="Web-{AA6F4E32-39AD-99C6-9554-8E7983BBFC2C}" dt="2020-05-11T16:16:13.253" v="277" actId="688"/>
        <pc:sldMkLst>
          <pc:docMk/>
          <pc:sldMk cId="2712639554" sldId="270"/>
        </pc:sldMkLst>
        <pc:spChg chg="del mod">
          <ac:chgData name="Bernadeta Lewandowska" userId="S::blewandowska@man.edu.pl::62b3ee8d-3970-4f9f-ba23-7c2c47845e03" providerId="AD" clId="Web-{AA6F4E32-39AD-99C6-9554-8E7983BBFC2C}" dt="2020-05-11T16:15:24.300" v="275"/>
          <ac:spMkLst>
            <pc:docMk/>
            <pc:sldMk cId="2712639554" sldId="270"/>
            <ac:spMk id="2" creationId="{28229745-6959-4048-A238-834769F1F441}"/>
          </ac:spMkLst>
        </pc:spChg>
        <pc:spChg chg="del mod">
          <ac:chgData name="Bernadeta Lewandowska" userId="S::blewandowska@man.edu.pl::62b3ee8d-3970-4f9f-ba23-7c2c47845e03" providerId="AD" clId="Web-{AA6F4E32-39AD-99C6-9554-8E7983BBFC2C}" dt="2020-05-11T16:15:18.566" v="274"/>
          <ac:spMkLst>
            <pc:docMk/>
            <pc:sldMk cId="2712639554" sldId="270"/>
            <ac:spMk id="3" creationId="{8E6F0C56-479D-4742-90F1-CA1E25BDA9D7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5:24.300" v="275"/>
          <ac:spMkLst>
            <pc:docMk/>
            <pc:sldMk cId="2712639554" sldId="270"/>
            <ac:spMk id="8" creationId="{ED15573D-0E45-4691-B525-471152EC18CD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5:24.300" v="275"/>
          <ac:spMkLst>
            <pc:docMk/>
            <pc:sldMk cId="2712639554" sldId="270"/>
            <ac:spMk id="10" creationId="{9E448559-19A4-4252-8C27-54C1DA906F8A}"/>
          </ac:spMkLst>
        </pc:spChg>
        <pc:spChg chg="add del">
          <ac:chgData name="Bernadeta Lewandowska" userId="S::blewandowska@man.edu.pl::62b3ee8d-3970-4f9f-ba23-7c2c47845e03" providerId="AD" clId="Web-{AA6F4E32-39AD-99C6-9554-8E7983BBFC2C}" dt="2020-05-11T16:15:24.300" v="275"/>
          <ac:spMkLst>
            <pc:docMk/>
            <pc:sldMk cId="2712639554" sldId="270"/>
            <ac:spMk id="12" creationId="{1B19C35E-4E30-4F1D-9FC2-F2FA6191E453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5:24.300" v="275"/>
          <ac:spMkLst>
            <pc:docMk/>
            <pc:sldMk cId="2712639554" sldId="270"/>
            <ac:spMk id="17" creationId="{1E94681D-2A4C-4A8D-B9B5-31D440D0328D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5:24.300" v="275"/>
          <ac:spMkLst>
            <pc:docMk/>
            <pc:sldMk cId="2712639554" sldId="270"/>
            <ac:spMk id="19" creationId="{239EC50A-248F-46D1-97CD-65A2766F758B}"/>
          </ac:spMkLst>
        </pc:spChg>
        <pc:spChg chg="add">
          <ac:chgData name="Bernadeta Lewandowska" userId="S::blewandowska@man.edu.pl::62b3ee8d-3970-4f9f-ba23-7c2c47845e03" providerId="AD" clId="Web-{AA6F4E32-39AD-99C6-9554-8E7983BBFC2C}" dt="2020-05-11T16:15:24.300" v="275"/>
          <ac:spMkLst>
            <pc:docMk/>
            <pc:sldMk cId="2712639554" sldId="270"/>
            <ac:spMk id="21" creationId="{B4C843F0-96F8-4DFC-93E8-E3533F223874}"/>
          </ac:spMkLst>
        </pc:spChg>
        <pc:picChg chg="add mod ord">
          <ac:chgData name="Bernadeta Lewandowska" userId="S::blewandowska@man.edu.pl::62b3ee8d-3970-4f9f-ba23-7c2c47845e03" providerId="AD" clId="Web-{AA6F4E32-39AD-99C6-9554-8E7983BBFC2C}" dt="2020-05-11T16:16:13.253" v="277" actId="688"/>
          <ac:picMkLst>
            <pc:docMk/>
            <pc:sldMk cId="2712639554" sldId="270"/>
            <ac:picMk id="4" creationId="{C4FEFD06-02FA-4EB5-B878-EE2051B25C5B}"/>
          </ac:picMkLst>
        </pc:picChg>
      </pc:sldChg>
      <pc:sldMasterChg chg="del delSldLayout">
        <pc:chgData name="Bernadeta Lewandowska" userId="S::blewandowska@man.edu.pl::62b3ee8d-3970-4f9f-ba23-7c2c47845e03" providerId="AD" clId="Web-{AA6F4E32-39AD-99C6-9554-8E7983BBFC2C}" dt="2020-05-11T15:38:47.804" v="0"/>
        <pc:sldMasterMkLst>
          <pc:docMk/>
          <pc:sldMasterMk cId="3926633689" sldId="2147483648"/>
        </pc:sldMasterMkLst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replId addSldLayout">
        <pc:chgData name="Bernadeta Lewandowska" userId="S::blewandowska@man.edu.pl::62b3ee8d-3970-4f9f-ba23-7c2c47845e03" providerId="AD" clId="Web-{AA6F4E32-39AD-99C6-9554-8E7983BBFC2C}" dt="2020-05-11T15:38:47.804" v="0"/>
        <pc:sldMasterMkLst>
          <pc:docMk/>
          <pc:sldMasterMk cId="1219237943" sldId="2147483660"/>
        </pc:sldMasterMkLst>
        <pc:sldLayoutChg chg="ad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1594319297" sldId="2147483661"/>
          </pc:sldLayoutMkLst>
        </pc:sldLayoutChg>
        <pc:sldLayoutChg chg="add replI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2999441463" sldId="2147483662"/>
          </pc:sldLayoutMkLst>
        </pc:sldLayoutChg>
        <pc:sldLayoutChg chg="add replI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2120380401" sldId="2147483663"/>
          </pc:sldLayoutMkLst>
        </pc:sldLayoutChg>
        <pc:sldLayoutChg chg="add replI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3004426696" sldId="2147483664"/>
          </pc:sldLayoutMkLst>
        </pc:sldLayoutChg>
        <pc:sldLayoutChg chg="add replI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857241761" sldId="2147483665"/>
          </pc:sldLayoutMkLst>
        </pc:sldLayoutChg>
        <pc:sldLayoutChg chg="add replI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606746499" sldId="2147483666"/>
          </pc:sldLayoutMkLst>
        </pc:sldLayoutChg>
        <pc:sldLayoutChg chg="add replI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2775967272" sldId="2147483667"/>
          </pc:sldLayoutMkLst>
        </pc:sldLayoutChg>
        <pc:sldLayoutChg chg="add replI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2695571877" sldId="2147483668"/>
          </pc:sldLayoutMkLst>
        </pc:sldLayoutChg>
        <pc:sldLayoutChg chg="add replI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2683611405" sldId="2147483669"/>
          </pc:sldLayoutMkLst>
        </pc:sldLayoutChg>
        <pc:sldLayoutChg chg="add replI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1376491614" sldId="2147483670"/>
          </pc:sldLayoutMkLst>
        </pc:sldLayoutChg>
        <pc:sldLayoutChg chg="add replId">
          <pc:chgData name="Bernadeta Lewandowska" userId="S::blewandowska@man.edu.pl::62b3ee8d-3970-4f9f-ba23-7c2c47845e03" providerId="AD" clId="Web-{AA6F4E32-39AD-99C6-9554-8E7983BBFC2C}" dt="2020-05-11T15:38:47.804" v="0"/>
          <pc:sldLayoutMkLst>
            <pc:docMk/>
            <pc:sldMasterMk cId="1219237943" sldId="2147483660"/>
            <pc:sldLayoutMk cId="1866907810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078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14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192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916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114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18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672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464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17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5/11/2020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266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3804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3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10" Type="http://schemas.openxmlformats.org/officeDocument/2006/relationships/image" Target="../media/image6.png"/><Relationship Id="rId19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071C0CD-5EFD-45A1-AAFD-61C3D4A651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A03302C-20A2-4C4F-9760-E85AE10413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35" name="Rectangle 34">
            <a:extLst>
              <a:ext uri="{FF2B5EF4-FFF2-40B4-BE49-F238E27FC236}">
                <a16:creationId xmlns="" xmlns:a16="http://schemas.microsoft.com/office/drawing/2014/main" id="{D00F093B-0739-4429-B30D-D72924D088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43632" y="1559768"/>
            <a:ext cx="9678368" cy="3135379"/>
          </a:xfrm>
        </p:spPr>
        <p:txBody>
          <a:bodyPr>
            <a:normAutofit/>
          </a:bodyPr>
          <a:lstStyle/>
          <a:p>
            <a:r>
              <a:rPr lang="pl-PL" sz="6600" dirty="0" err="1">
                <a:latin typeface="Lucida Calligraphy"/>
                <a:cs typeface="Arial"/>
              </a:rPr>
              <a:t>J</a:t>
            </a:r>
            <a:r>
              <a:rPr lang="pl-PL" sz="6600" dirty="0" err="1">
                <a:latin typeface="Times New Roman"/>
                <a:cs typeface="Arial"/>
              </a:rPr>
              <a:t>eżykowy</a:t>
            </a:r>
            <a:r>
              <a:rPr lang="pl-PL" sz="6600" dirty="0">
                <a:latin typeface="Times New Roman"/>
                <a:cs typeface="Arial"/>
              </a:rPr>
              <a:t> </a:t>
            </a:r>
            <a:br>
              <a:rPr lang="pl-PL" sz="6600" dirty="0">
                <a:latin typeface="Times New Roman"/>
                <a:cs typeface="Arial"/>
              </a:rPr>
            </a:br>
            <a:r>
              <a:rPr lang="pl-PL" sz="6600">
                <a:latin typeface="Times New Roman"/>
                <a:cs typeface="Arial"/>
              </a:rPr>
              <a:t>Atlas zwierząt</a:t>
            </a:r>
            <a:r>
              <a:rPr lang="pl-PL" sz="6600" dirty="0"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BB92999-6A40-480A-8965-2F20DFB032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15573B87-7D61-460C-9ADA-EF63674E3A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0AAF6B7C-985D-4351-9564-8DBDF5BB03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F88433F4-33AB-4CE1-9DE3-72A8403654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5" descr="Sowa">
            <a:extLst>
              <a:ext uri="{FF2B5EF4-FFF2-40B4-BE49-F238E27FC236}">
                <a16:creationId xmlns="" xmlns:a16="http://schemas.microsoft.com/office/drawing/2014/main" id="{4F97027B-AFD4-4258-9378-3EFFE7DDD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838" y="5070894"/>
            <a:ext cx="914400" cy="914400"/>
          </a:xfrm>
          <a:prstGeom prst="rect">
            <a:avLst/>
          </a:prstGeom>
        </p:spPr>
      </p:pic>
      <p:pic>
        <p:nvPicPr>
          <p:cNvPr id="7" name="Grafika 7" descr="Wielbłąd">
            <a:extLst>
              <a:ext uri="{FF2B5EF4-FFF2-40B4-BE49-F238E27FC236}">
                <a16:creationId xmlns="" xmlns:a16="http://schemas.microsoft.com/office/drawing/2014/main" id="{5C742EEA-08A3-4E16-B843-B39768D8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0687" y="5085272"/>
            <a:ext cx="914400" cy="914400"/>
          </a:xfrm>
          <a:prstGeom prst="rect">
            <a:avLst/>
          </a:prstGeom>
        </p:spPr>
      </p:pic>
      <p:pic>
        <p:nvPicPr>
          <p:cNvPr id="10" name="Grafika 11" descr="Kociak">
            <a:extLst>
              <a:ext uri="{FF2B5EF4-FFF2-40B4-BE49-F238E27FC236}">
                <a16:creationId xmlns="" xmlns:a16="http://schemas.microsoft.com/office/drawing/2014/main" id="{4C27267C-238E-45FB-927A-DE67949EE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8008" y="5085272"/>
            <a:ext cx="914400" cy="914400"/>
          </a:xfrm>
          <a:prstGeom prst="rect">
            <a:avLst/>
          </a:prstGeom>
        </p:spPr>
      </p:pic>
      <p:pic>
        <p:nvPicPr>
          <p:cNvPr id="13" name="Grafika 13" descr="Insekt">
            <a:extLst>
              <a:ext uri="{FF2B5EF4-FFF2-40B4-BE49-F238E27FC236}">
                <a16:creationId xmlns="" xmlns:a16="http://schemas.microsoft.com/office/drawing/2014/main" id="{F3AFD534-5370-4775-A33F-708922DA6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35970" y="5070894"/>
            <a:ext cx="914400" cy="914400"/>
          </a:xfrm>
          <a:prstGeom prst="rect">
            <a:avLst/>
          </a:prstGeom>
        </p:spPr>
      </p:pic>
      <p:pic>
        <p:nvPicPr>
          <p:cNvPr id="15" name="Grafika 16" descr="Byk">
            <a:extLst>
              <a:ext uri="{FF2B5EF4-FFF2-40B4-BE49-F238E27FC236}">
                <a16:creationId xmlns="" xmlns:a16="http://schemas.microsoft.com/office/drawing/2014/main" id="{BFA8F165-935A-4ADD-B28B-3B04684FF1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15177" y="5070895"/>
            <a:ext cx="914400" cy="914400"/>
          </a:xfrm>
          <a:prstGeom prst="rect">
            <a:avLst/>
          </a:prstGeom>
        </p:spPr>
      </p:pic>
      <p:pic>
        <p:nvPicPr>
          <p:cNvPr id="3" name="Grafika 3" descr="Lis">
            <a:extLst>
              <a:ext uri="{FF2B5EF4-FFF2-40B4-BE49-F238E27FC236}">
                <a16:creationId xmlns="" xmlns:a16="http://schemas.microsoft.com/office/drawing/2014/main" id="{BBBF844A-20DC-43D2-B5E2-4BEEECB961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50611" y="5085272"/>
            <a:ext cx="914400" cy="914400"/>
          </a:xfrm>
          <a:prstGeom prst="rect">
            <a:avLst/>
          </a:prstGeom>
        </p:spPr>
      </p:pic>
      <p:pic>
        <p:nvPicPr>
          <p:cNvPr id="6" name="Grafika 7" descr="Szczeniak 2">
            <a:extLst>
              <a:ext uri="{FF2B5EF4-FFF2-40B4-BE49-F238E27FC236}">
                <a16:creationId xmlns="" xmlns:a16="http://schemas.microsoft.com/office/drawing/2014/main" id="{00CADD56-7B0A-470E-87B7-7C0F346F48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30460" y="5085272"/>
            <a:ext cx="914400" cy="914400"/>
          </a:xfrm>
          <a:prstGeom prst="rect">
            <a:avLst/>
          </a:prstGeom>
        </p:spPr>
      </p:pic>
      <p:pic>
        <p:nvPicPr>
          <p:cNvPr id="9" name="Grafika 10" descr="Owca">
            <a:extLst>
              <a:ext uri="{FF2B5EF4-FFF2-40B4-BE49-F238E27FC236}">
                <a16:creationId xmlns="" xmlns:a16="http://schemas.microsoft.com/office/drawing/2014/main" id="{FE04ED23-AAFA-4CC8-BEB2-15A55F8665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09667" y="5070895"/>
            <a:ext cx="914400" cy="914400"/>
          </a:xfrm>
          <a:prstGeom prst="rect">
            <a:avLst/>
          </a:prstGeom>
        </p:spPr>
      </p:pic>
      <p:pic>
        <p:nvPicPr>
          <p:cNvPr id="12" name="Grafika 13" descr="Królik">
            <a:extLst>
              <a:ext uri="{FF2B5EF4-FFF2-40B4-BE49-F238E27FC236}">
                <a16:creationId xmlns="" xmlns:a16="http://schemas.microsoft.com/office/drawing/2014/main" id="{43CC2FF8-F3DE-4BBA-9D8D-F1722685AB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89517" y="5085272"/>
            <a:ext cx="914400" cy="914400"/>
          </a:xfrm>
          <a:prstGeom prst="rect">
            <a:avLst/>
          </a:prstGeom>
        </p:spPr>
      </p:pic>
      <p:pic>
        <p:nvPicPr>
          <p:cNvPr id="18" name="Grafika 18" descr="Biedronka">
            <a:extLst>
              <a:ext uri="{FF2B5EF4-FFF2-40B4-BE49-F238E27FC236}">
                <a16:creationId xmlns="" xmlns:a16="http://schemas.microsoft.com/office/drawing/2014/main" id="{34AA39D6-F2EB-445D-B259-3E63E0F723B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27517" y="5070895"/>
            <a:ext cx="914400" cy="914400"/>
          </a:xfrm>
          <a:prstGeom prst="rect">
            <a:avLst/>
          </a:prstGeom>
        </p:spPr>
      </p:pic>
      <p:pic>
        <p:nvPicPr>
          <p:cNvPr id="20" name="Grafika 20" descr="Ryba">
            <a:extLst>
              <a:ext uri="{FF2B5EF4-FFF2-40B4-BE49-F238E27FC236}">
                <a16:creationId xmlns="" xmlns:a16="http://schemas.microsoft.com/office/drawing/2014/main" id="{3BE8C9C0-DA8F-4779-8420-0EB9A00048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9253" y="51571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advClick="0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B6EE7E08-B389-43E5-B019-1B0A8ACBBD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siedzi, stół, kawa&#10;&#10;Opis wygenerowany przy bardzo wysokim poziomie pewności">
            <a:extLst>
              <a:ext uri="{FF2B5EF4-FFF2-40B4-BE49-F238E27FC236}">
                <a16:creationId xmlns="" xmlns:a16="http://schemas.microsoft.com/office/drawing/2014/main" id="{93BE3E73-8FFB-4D61-B1FA-B1095C0CB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5" r="1" b="35255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E60D94A5-8A09-4BAB-8F7C-69BC34C54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7A1AE32B-3A6E-4C5E-8FEB-73861B9A26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83B59DC-DC08-4FE3-948C-37C10882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705" y="2051575"/>
            <a:ext cx="447292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>
                <a:latin typeface="Times New Roman"/>
                <a:cs typeface="Times New Roman"/>
              </a:rPr>
              <a:t>Pająk - ptasznik</a:t>
            </a:r>
            <a:br>
              <a:rPr lang="pl-PL" sz="4000" dirty="0">
                <a:latin typeface="Times New Roman"/>
                <a:cs typeface="Times New Roman"/>
              </a:rPr>
            </a:br>
            <a:r>
              <a:rPr lang="pl-PL" sz="2400" i="0" dirty="0">
                <a:latin typeface="Times New Roman"/>
                <a:ea typeface="+mj-lt"/>
                <a:cs typeface="+mj-lt"/>
              </a:rPr>
              <a:t>Ptaszniki (błędnie nazywane tarantulami) to ciekawa grupa pająków prymitywnych, których budowa nie zmieniła się przez ostatnie dziesiątki milionów lat. Współcześnie zalicza się tu prawie 900 gatunków, z których najmniejsze osiągają 3 cm a największe prawie 40 cm. </a:t>
            </a:r>
          </a:p>
        </p:txBody>
      </p:sp>
    </p:spTree>
    <p:extLst>
      <p:ext uri="{BB962C8B-B14F-4D97-AF65-F5344CB8AC3E}">
        <p14:creationId xmlns:p14="http://schemas.microsoft.com/office/powerpoint/2010/main" val="28945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2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64">
            <a:extLst>
              <a:ext uri="{FF2B5EF4-FFF2-40B4-BE49-F238E27FC236}">
                <a16:creationId xmlns="" xmlns:a16="http://schemas.microsoft.com/office/drawing/2014/main" id="{1E8D93C5-28EB-42D0-86CE-D80495565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4" name="Rectangle 66">
            <a:extLst>
              <a:ext uri="{FF2B5EF4-FFF2-40B4-BE49-F238E27FC236}">
                <a16:creationId xmlns="" xmlns:a16="http://schemas.microsoft.com/office/drawing/2014/main" id="{AB1B1E7D-F76D-4744-AF85-239E6998A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66" name="Rectangle 68">
            <a:extLst>
              <a:ext uri="{FF2B5EF4-FFF2-40B4-BE49-F238E27FC236}">
                <a16:creationId xmlns="" xmlns:a16="http://schemas.microsoft.com/office/drawing/2014/main" id="{3BB65211-00DB-45B6-A223-033B2D19C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8" name="Group 70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14DF524F-3FEF-4236-90C6-820E876A9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>
              <a:extLst>
                <a:ext uri="{FF2B5EF4-FFF2-40B4-BE49-F238E27FC236}">
                  <a16:creationId xmlns="" xmlns:a16="http://schemas.microsoft.com/office/drawing/2014/main" id="{2400A003-1BE9-49C2-8E57-DCD9B870F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83BF0991-F9A1-4282-99DB-92D70239F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EA4E4267-CAF0-4C38-8DC6-CD3B1A9F04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0EE3ACC5-126D-4BA4-8B45-7F0B5B839C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AB2868F7-FE10-4289-A5BD-90763C7A2F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BD94142C-10EE-487C-A327-404FDF358F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5F7FAC2D-7A74-4939-A917-A1A5AF935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0E0FA7-0ACD-4835-9F15-E7425949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700" y="999051"/>
            <a:ext cx="3237074" cy="4889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chemeClr val="bg1"/>
                </a:solidFill>
              </a:rPr>
              <a:t>Pies</a:t>
            </a:r>
            <a:r>
              <a:rPr lang="en-US" cap="all" spc="-100" dirty="0">
                <a:solidFill>
                  <a:schemeClr val="bg1"/>
                </a:solidFill>
              </a:rPr>
              <a:t/>
            </a:r>
            <a:br>
              <a:rPr lang="en-US" cap="all" spc="-100" dirty="0">
                <a:solidFill>
                  <a:schemeClr val="bg1"/>
                </a:solidFill>
              </a:rPr>
            </a:b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udomowiona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forma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wilka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szarego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ssaka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drapieżnego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z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rodziny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psowatych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. od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czasu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jego udomowienia</a:t>
            </a:r>
            <a:b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powstało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wiele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ras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,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znacznie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różniących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się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od </a:t>
            </a:r>
            <a:r>
              <a:rPr lang="en-US" sz="20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siebie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.</a:t>
            </a:r>
            <a:endParaRPr lang="en-US" sz="2000" i="0" cap="all" spc="-1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BA53A868-C420-4BAE-9244-EC162AF05C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C2686EF3-81CC-419F-96C3-002A758803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F8D93CCA-A85E-4529-A6F0-8BB54D27BC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1ECFA516-C18C-41AE-AFF2-A0D0A59C9E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tekst, stół, małe&#10;&#10;Opis wygenerowany przy bardzo wysokim poziomie pewności">
            <a:extLst>
              <a:ext uri="{FF2B5EF4-FFF2-40B4-BE49-F238E27FC236}">
                <a16:creationId xmlns="" xmlns:a16="http://schemas.microsoft.com/office/drawing/2014/main" id="{7366745E-292F-4BEC-9A59-620E7A466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0" r="12210"/>
          <a:stretch/>
        </p:blipFill>
        <p:spPr>
          <a:xfrm rot="10800000">
            <a:off x="5386382" y="645106"/>
            <a:ext cx="612261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88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ewnątrz, osoba, okno, łóżko&#10;&#10;Opis wygenerowany przy bardzo wysokim poziomie pewności">
            <a:extLst>
              <a:ext uri="{FF2B5EF4-FFF2-40B4-BE49-F238E27FC236}">
                <a16:creationId xmlns="" xmlns:a16="http://schemas.microsoft.com/office/drawing/2014/main" id="{844C193B-3B2B-4486-B862-CEB300204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7" r="12404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1869516-9D78-4DE0-B856-C66B4073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600" cap="all" spc="-100" dirty="0">
                <a:solidFill>
                  <a:schemeClr val="tx1"/>
                </a:solidFill>
                <a:latin typeface="Times New Roman"/>
                <a:cs typeface="Times New Roman"/>
              </a:rPr>
              <a:t>Sowa</a:t>
            </a:r>
            <a:br>
              <a:rPr lang="en-US" sz="3600" cap="all" spc="-1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3600" cap="all" spc="-100" dirty="0"/>
              <a:t/>
            </a:r>
            <a:br>
              <a:rPr lang="en-US" sz="3600" cap="all" spc="-100" dirty="0"/>
            </a:b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Obejmuje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gatunki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 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drapieżne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,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które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przystosowały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się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do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polowania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nocą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i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o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zmroku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,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choć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niektóre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gatunki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powróciły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do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dziennego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trybu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życia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.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Zamieszkują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cały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 smtClean="0">
                <a:latin typeface="Times New Roman"/>
                <a:ea typeface="+mj-lt"/>
                <a:cs typeface="+mj-lt"/>
              </a:rPr>
              <a:t>świa</a:t>
            </a:r>
            <a:r>
              <a:rPr lang="pl-PL" sz="2400" i="0" cap="all" spc="-100" dirty="0" smtClean="0">
                <a:latin typeface="Times New Roman"/>
                <a:ea typeface="+mj-lt"/>
                <a:cs typeface="+mj-lt"/>
              </a:rPr>
              <a:t>y,</a:t>
            </a:r>
            <a:r>
              <a:rPr lang="en-US" sz="2400" i="0" cap="all" spc="-100" dirty="0" smtClean="0">
                <a:latin typeface="Times New Roman"/>
                <a:ea typeface="+mj-lt"/>
                <a:cs typeface="+mj-lt"/>
              </a:rPr>
              <a:t>.</a:t>
            </a:r>
            <a:endParaRPr lang="en-US" sz="2400" cap="all" spc="-1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881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fractur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E0D13DB-D099-4541-888D-DE0186F1C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Obraz 4" descr="Obraz zawierający wewnątrz, osoba, trzymający, pudełko&#10;&#10;Opis wygenerowany przy bardzo wysokim poziomie pewności">
            <a:extLst>
              <a:ext uri="{FF2B5EF4-FFF2-40B4-BE49-F238E27FC236}">
                <a16:creationId xmlns="" xmlns:a16="http://schemas.microsoft.com/office/drawing/2014/main" id="{195A04CF-B70B-4008-9598-85FF85BE1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07" b="1079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DE72FEE-7EE9-4D18-9F8A-D96E5750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081" y="2015513"/>
            <a:ext cx="4602152" cy="171822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cap="all" spc="-100" dirty="0" err="1">
                <a:latin typeface="Times New Roman"/>
                <a:cs typeface="Times New Roman"/>
              </a:rPr>
              <a:t>Wielbłąd</a:t>
            </a:r>
            <a:r>
              <a:rPr lang="en-US" cap="all" spc="-100" dirty="0">
                <a:latin typeface="Times New Roman"/>
                <a:cs typeface="Times New Roman"/>
              </a:rPr>
              <a:t/>
            </a:r>
            <a:br>
              <a:rPr lang="en-US" cap="all" spc="-100" dirty="0">
                <a:latin typeface="Times New Roman"/>
                <a:cs typeface="Times New Roman"/>
              </a:rPr>
            </a:b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rodzaj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dużych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ssaków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z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rodziny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wielbłądowatych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.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Fizjologicznie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przystosowane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do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życia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w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warunkach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suchego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i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gorącego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klimatu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,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są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w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wielu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krajach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wykorzystywane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jako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zwierzęta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dirty="0" err="1">
                <a:latin typeface="Times New Roman"/>
                <a:ea typeface="+mj-lt"/>
                <a:cs typeface="+mj-lt"/>
              </a:rPr>
              <a:t>użytkowe</a:t>
            </a:r>
            <a:r>
              <a:rPr lang="en-US" sz="2400" i="0" cap="all" spc="-100" dirty="0">
                <a:latin typeface="Times New Roman"/>
                <a:ea typeface="+mj-lt"/>
                <a:cs typeface="+mj-lt"/>
              </a:rPr>
              <a:t>.</a:t>
            </a:r>
            <a:endParaRPr lang="en-US" sz="2400" cap="all" spc="-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07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40">
            <a:extLst>
              <a:ext uri="{FF2B5EF4-FFF2-40B4-BE49-F238E27FC236}">
                <a16:creationId xmlns="" xmlns:a16="http://schemas.microsoft.com/office/drawing/2014/main" id="{4EC7E010-C712-408D-9787-0842AFC9F4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7" name="Rectangle 42">
            <a:extLst>
              <a:ext uri="{FF2B5EF4-FFF2-40B4-BE49-F238E27FC236}">
                <a16:creationId xmlns="" xmlns:a16="http://schemas.microsoft.com/office/drawing/2014/main" id="{0503FCEF-A9BA-4991-9220-E36615FB8B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0" name="Rectangle 44">
            <a:extLst>
              <a:ext uri="{FF2B5EF4-FFF2-40B4-BE49-F238E27FC236}">
                <a16:creationId xmlns="" xmlns:a16="http://schemas.microsoft.com/office/drawing/2014/main" id="{9664D085-C814-4D74-BCE0-2059F0DC04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6">
            <a:extLst>
              <a:ext uri="{FF2B5EF4-FFF2-40B4-BE49-F238E27FC236}">
                <a16:creationId xmlns="" xmlns:a16="http://schemas.microsoft.com/office/drawing/2014/main" id="{DDA5539E-D8B4-4F5A-B46F-C304F5D7A8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trzymający, młode, pozujący&#10;&#10;Opis wygenerowany przy bardzo wysokim poziomie pewności">
            <a:extLst>
              <a:ext uri="{FF2B5EF4-FFF2-40B4-BE49-F238E27FC236}">
                <a16:creationId xmlns="" xmlns:a16="http://schemas.microsoft.com/office/drawing/2014/main" id="{BB5B153D-5E2E-4193-9FAD-3274A2503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835"/>
          <a:stretch/>
        </p:blipFill>
        <p:spPr>
          <a:xfrm>
            <a:off x="3206756" y="803063"/>
            <a:ext cx="5778487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6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4000">
        <p15:prstTrans prst="origami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39EC50A-248F-46D1-97CD-65A2766F75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4C843F0-96F8-4DFC-93E8-E3533F2238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4" name="Obraz 4" descr="Obraz zawierający pokryte, stół, torba&#10;&#10;Opis wygenerowany przy bardzo wysokim poziomie pewności">
            <a:extLst>
              <a:ext uri="{FF2B5EF4-FFF2-40B4-BE49-F238E27FC236}">
                <a16:creationId xmlns="" xmlns:a16="http://schemas.microsoft.com/office/drawing/2014/main" id="{C4FEFD06-02FA-4EB5-B878-EE2051B25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52" b="12048"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9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fractur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7B9E344-2E8B-442F-A05F-420A39EA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08" y="751648"/>
            <a:ext cx="4307457" cy="50429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dirty="0"/>
              <a:t>Alpaka – Patrycja</a:t>
            </a:r>
          </a:p>
          <a:p>
            <a:r>
              <a:rPr lang="pl-PL" dirty="0"/>
              <a:t>Biedronka – Witek</a:t>
            </a:r>
          </a:p>
          <a:p>
            <a:r>
              <a:rPr lang="pl-PL" dirty="0"/>
              <a:t>Byk </a:t>
            </a:r>
            <a:r>
              <a:rPr lang="pl-PL" dirty="0">
                <a:ea typeface="+mn-lt"/>
                <a:cs typeface="+mn-lt"/>
              </a:rPr>
              <a:t>– </a:t>
            </a:r>
            <a:r>
              <a:rPr lang="pl-PL" dirty="0"/>
              <a:t> Filip</a:t>
            </a:r>
          </a:p>
          <a:p>
            <a:r>
              <a:rPr lang="pl-PL" dirty="0"/>
              <a:t>Kociątko </a:t>
            </a:r>
            <a:r>
              <a:rPr lang="pl-PL" dirty="0">
                <a:ea typeface="+mn-lt"/>
                <a:cs typeface="+mn-lt"/>
              </a:rPr>
              <a:t>– </a:t>
            </a:r>
            <a:r>
              <a:rPr lang="pl-PL" dirty="0"/>
              <a:t> Karol</a:t>
            </a:r>
          </a:p>
          <a:p>
            <a:r>
              <a:rPr lang="pl-PL" dirty="0"/>
              <a:t>Kotek </a:t>
            </a:r>
            <a:r>
              <a:rPr lang="pl-PL" dirty="0">
                <a:ea typeface="+mn-lt"/>
                <a:cs typeface="+mn-lt"/>
              </a:rPr>
              <a:t>– Gosia</a:t>
            </a:r>
            <a:endParaRPr lang="pl-PL" dirty="0"/>
          </a:p>
          <a:p>
            <a:r>
              <a:rPr lang="pl-PL" dirty="0"/>
              <a:t>Królik </a:t>
            </a:r>
            <a:r>
              <a:rPr lang="pl-PL" dirty="0">
                <a:ea typeface="+mn-lt"/>
                <a:cs typeface="+mn-lt"/>
              </a:rPr>
              <a:t>– Ala</a:t>
            </a:r>
            <a:endParaRPr lang="pl-PL" dirty="0"/>
          </a:p>
          <a:p>
            <a:r>
              <a:rPr lang="pl-PL" dirty="0"/>
              <a:t>Królik </a:t>
            </a:r>
            <a:r>
              <a:rPr lang="pl-PL" dirty="0">
                <a:ea typeface="+mn-lt"/>
                <a:cs typeface="+mn-lt"/>
              </a:rPr>
              <a:t>–  Maciek</a:t>
            </a:r>
            <a:endParaRPr lang="pl-PL" dirty="0"/>
          </a:p>
          <a:p>
            <a:r>
              <a:rPr lang="pl-PL" dirty="0"/>
              <a:t>Lis </a:t>
            </a:r>
            <a:r>
              <a:rPr lang="pl-PL" dirty="0">
                <a:ea typeface="+mn-lt"/>
                <a:cs typeface="+mn-lt"/>
              </a:rPr>
              <a:t>–  Staś</a:t>
            </a:r>
          </a:p>
          <a:p>
            <a:r>
              <a:rPr lang="pl-PL" dirty="0"/>
              <a:t>Pająk </a:t>
            </a:r>
            <a:r>
              <a:rPr lang="pl-PL" dirty="0">
                <a:ea typeface="+mn-lt"/>
                <a:cs typeface="+mn-lt"/>
              </a:rPr>
              <a:t>–  Tadzio</a:t>
            </a:r>
          </a:p>
          <a:p>
            <a:r>
              <a:rPr lang="pl-PL" dirty="0"/>
              <a:t>Pies </a:t>
            </a:r>
            <a:r>
              <a:rPr lang="pl-PL" dirty="0">
                <a:ea typeface="+mn-lt"/>
                <a:cs typeface="+mn-lt"/>
              </a:rPr>
              <a:t>–  Nikoś</a:t>
            </a:r>
            <a:endParaRPr lang="pl-PL" dirty="0"/>
          </a:p>
          <a:p>
            <a:r>
              <a:rPr lang="pl-PL" dirty="0"/>
              <a:t>Sowa </a:t>
            </a:r>
            <a:r>
              <a:rPr lang="pl-PL" dirty="0">
                <a:ea typeface="+mn-lt"/>
                <a:cs typeface="+mn-lt"/>
              </a:rPr>
              <a:t>– Natalka</a:t>
            </a:r>
            <a:endParaRPr lang="pl-PL" dirty="0"/>
          </a:p>
          <a:p>
            <a:r>
              <a:rPr lang="pl-PL" dirty="0"/>
              <a:t>Wielbłąd </a:t>
            </a:r>
            <a:r>
              <a:rPr lang="pl-PL" dirty="0">
                <a:ea typeface="+mn-lt"/>
                <a:cs typeface="+mn-lt"/>
              </a:rPr>
              <a:t>–  Bartek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Różne zwierzątka –  Pola</a:t>
            </a:r>
          </a:p>
          <a:p>
            <a:r>
              <a:rPr lang="pl-PL" dirty="0">
                <a:ea typeface="+mn-lt"/>
                <a:cs typeface="+mn-lt"/>
              </a:rPr>
              <a:t>Farma –  Zosia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90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4EC7E010-C712-408D-9787-0842AFC9F4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12">
            <a:extLst>
              <a:ext uri="{FF2B5EF4-FFF2-40B4-BE49-F238E27FC236}">
                <a16:creationId xmlns="" xmlns:a16="http://schemas.microsoft.com/office/drawing/2014/main" id="{0503FCEF-A9BA-4991-9220-E36615FB8B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0" name="Rectangle 14">
            <a:extLst>
              <a:ext uri="{FF2B5EF4-FFF2-40B4-BE49-F238E27FC236}">
                <a16:creationId xmlns="" xmlns:a16="http://schemas.microsoft.com/office/drawing/2014/main" id="{A069235B-22DB-4231-8291-D64DA2CDE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rzut ekranu, siedzi, żywność&#10;&#10;Opis wygenerowany przy bardzo wysokim poziomie pewności">
            <a:extLst>
              <a:ext uri="{FF2B5EF4-FFF2-40B4-BE49-F238E27FC236}">
                <a16:creationId xmlns="" xmlns:a16="http://schemas.microsoft.com/office/drawing/2014/main" id="{CBC4EAA5-B98F-4764-98A3-956FF6FB7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346" y="463590"/>
            <a:ext cx="7874213" cy="59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30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=""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="" xmlns:a16="http://schemas.microsoft.com/office/drawing/2014/main" id="{463B06BE-EA23-41F8-95FA-C2121903A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DBD58E42-9528-4E37-BD4B-D2153C0E39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A442B1A-D88C-4543-8BC3-7076B880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 err="1">
                <a:solidFill>
                  <a:schemeClr val="bg1"/>
                </a:solidFill>
              </a:rPr>
              <a:t>Alpaka</a:t>
            </a:r>
            <a:r>
              <a:rPr lang="en-US" sz="6000" cap="all" spc="-100" dirty="0">
                <a:solidFill>
                  <a:schemeClr val="bg1"/>
                </a:solidFill>
              </a:rPr>
              <a:t/>
            </a:r>
            <a:br>
              <a:rPr lang="en-US" sz="6000" cap="all" spc="-100" dirty="0">
                <a:solidFill>
                  <a:schemeClr val="bg1"/>
                </a:solidFill>
              </a:rPr>
            </a:br>
            <a:r>
              <a:rPr lang="en-US" sz="6000" i="0" cap="all" spc="-100">
                <a:ea typeface="+mj-lt"/>
                <a:cs typeface="+mj-lt"/>
              </a:rPr>
              <a:t> </a:t>
            </a:r>
            <a:r>
              <a:rPr lang="en-US" sz="20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południowoamerykański, trawożerny ssak parzystokopytny z rodziny wielbłądowatych.</a:t>
            </a:r>
            <a:endParaRPr lang="en-US" sz="2000" cap="all" spc="-100" dirty="0">
              <a:solidFill>
                <a:schemeClr val="bg1"/>
              </a:solidFill>
              <a:latin typeface="Times New Roman"/>
            </a:endParaRPr>
          </a:p>
        </p:txBody>
      </p:sp>
      <p:pic>
        <p:nvPicPr>
          <p:cNvPr id="14" name="Obraz 15" descr="Obraz zawierający osoba, trzymający, kubek, siedzi&#10;&#10;Opis wygenerowany przy bardzo wysokim poziomie pewności">
            <a:extLst>
              <a:ext uri="{FF2B5EF4-FFF2-40B4-BE49-F238E27FC236}">
                <a16:creationId xmlns="" xmlns:a16="http://schemas.microsoft.com/office/drawing/2014/main" id="{87642CE5-EE5F-4A9D-BE6E-52A1FDF8A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3784"/>
          <a:stretch/>
        </p:blipFill>
        <p:spPr>
          <a:xfrm>
            <a:off x="616737" y="607416"/>
            <a:ext cx="4376501" cy="561441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ABD1344-3ECB-4121-9DA5-5803B789F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10777ED6-C75F-413D-B1A7-A874848594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9738CB9E-8778-46C8-9564-691BCFA6C7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9FAAFDA8-0685-4629-AEF8-A47DD6E975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8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30">
            <a:extLst>
              <a:ext uri="{FF2B5EF4-FFF2-40B4-BE49-F238E27FC236}">
                <a16:creationId xmlns=""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32">
            <a:extLst>
              <a:ext uri="{FF2B5EF4-FFF2-40B4-BE49-F238E27FC236}">
                <a16:creationId xmlns=""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4">
            <a:extLst>
              <a:ext uri="{FF2B5EF4-FFF2-40B4-BE49-F238E27FC236}">
                <a16:creationId xmlns=""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4" name="Group 3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41">
            <a:extLst>
              <a:ext uri="{FF2B5EF4-FFF2-40B4-BE49-F238E27FC236}">
                <a16:creationId xmlns=""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ewnątrz, osoba, chłopiec, stół&#10;&#10;Opis wygenerowany przy bardzo wysokim poziomie pewności">
            <a:extLst>
              <a:ext uri="{FF2B5EF4-FFF2-40B4-BE49-F238E27FC236}">
                <a16:creationId xmlns="" xmlns:a16="http://schemas.microsoft.com/office/drawing/2014/main" id="{68E466F3-A7C2-49EC-810D-57ED4E0A3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17" b="15917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41" name="Rectangle 43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3" name="Rectangle 45">
            <a:extLst>
              <a:ext uri="{FF2B5EF4-FFF2-40B4-BE49-F238E27FC236}">
                <a16:creationId xmlns=""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44CA02-694C-43DC-B4E4-7BE77C05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cap="all" spc="-100" dirty="0" err="1">
                <a:solidFill>
                  <a:schemeClr val="tx1"/>
                </a:solidFill>
              </a:rPr>
              <a:t>Biedronka</a:t>
            </a:r>
            <a:r>
              <a:rPr lang="en-US" sz="3600" cap="all" spc="-100" dirty="0">
                <a:solidFill>
                  <a:schemeClr val="tx1"/>
                </a:solidFill>
              </a:rPr>
              <a:t/>
            </a:r>
            <a:br>
              <a:rPr lang="en-US" sz="3600" cap="all" spc="-100" dirty="0">
                <a:solidFill>
                  <a:schemeClr val="tx1"/>
                </a:solidFill>
              </a:rPr>
            </a:br>
            <a:r>
              <a:rPr lang="en-US" sz="3600" cap="all" spc="-100" dirty="0"/>
              <a:t/>
            </a:r>
            <a:br>
              <a:rPr lang="en-US" sz="3600" cap="all" spc="-100" dirty="0"/>
            </a:b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gatunek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chrząszcza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z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rodziny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biedronkowatych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.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Powszechnie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występująca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w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Europie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.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Jedna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z 76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występujących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w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Polsce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biedronkowatych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,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potocznie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nazywana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pl-PL" sz="2000" i="0" cap="all" spc="-100" dirty="0" smtClean="0">
                <a:latin typeface="Times New Roman"/>
                <a:ea typeface="+mj-lt"/>
                <a:cs typeface="+mj-lt"/>
              </a:rPr>
              <a:t/>
            </a:r>
            <a:br>
              <a:rPr lang="pl-PL" sz="2000" i="0" cap="all" spc="-100" dirty="0" smtClean="0">
                <a:latin typeface="Times New Roman"/>
                <a:ea typeface="+mj-lt"/>
                <a:cs typeface="+mj-lt"/>
              </a:rPr>
            </a:br>
            <a:r>
              <a:rPr lang="en-US" sz="2000" i="0" cap="all" spc="-100" dirty="0" err="1" smtClean="0">
                <a:latin typeface="Times New Roman"/>
                <a:ea typeface="+mj-lt"/>
                <a:cs typeface="+mj-lt"/>
              </a:rPr>
              <a:t>bożą</a:t>
            </a:r>
            <a:r>
              <a:rPr lang="en-US" sz="2000" i="0" cap="all" spc="-100" dirty="0" smtClean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krówką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.</a:t>
            </a:r>
            <a:endParaRPr lang="en-US" sz="2000" cap="all" spc="-100" dirty="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352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Content="1"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1E8D93C5-28EB-42D0-86CE-D80495565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B1B1E7D-F76D-4744-AF85-239E6998A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BB65211-00DB-45B6-A223-033B2D19C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14DF524F-3FEF-4236-90C6-820E876A9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2400A003-1BE9-49C2-8E57-DCD9B870F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3BF0991-F9A1-4282-99DB-92D70239F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8AC92D2-D6DE-4772-A874-5D65F883FC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3" name="Rectangle 42">
            <a:extLst>
              <a:ext uri="{FF2B5EF4-FFF2-40B4-BE49-F238E27FC236}">
                <a16:creationId xmlns="" xmlns:a16="http://schemas.microsoft.com/office/drawing/2014/main" id="{0F2E3678-25D0-49F9-9BD6-8D4D605650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8E4143-53A4-4418-8FB1-A584F34C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15" y="1406353"/>
            <a:ext cx="5716338" cy="304270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Byk</a:t>
            </a:r>
            <a:r>
              <a:rPr lang="en-US" sz="6000" cap="all" spc="-100" dirty="0"/>
              <a:t/>
            </a:r>
            <a:br>
              <a:rPr lang="en-US" sz="6000" cap="all" spc="-100" dirty="0"/>
            </a:br>
            <a:r>
              <a:rPr lang="en-US" sz="6000" i="0" cap="all" spc="-100">
                <a:ea typeface="+mj-lt"/>
                <a:cs typeface="+mj-lt"/>
              </a:rPr>
              <a:t> 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samiec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bydła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  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jeleniowatych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 (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wyjątek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: 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samiec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sarny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 to 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rogacz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lub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kozioł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) I 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innych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parzystokopytnych</a:t>
            </a:r>
            <a:r>
              <a:rPr lang="en-US" sz="2400" i="0" cap="all" spc="-100">
                <a:solidFill>
                  <a:srgbClr val="262626"/>
                </a:solidFill>
                <a:latin typeface="Times New Roman"/>
                <a:ea typeface="+mj-lt"/>
                <a:cs typeface="+mj-lt"/>
              </a:rPr>
              <a:t>, </a:t>
            </a:r>
            <a:endParaRPr lang="en-US" sz="2400" i="0" cap="all" spc="-100">
              <a:latin typeface="Goudy Old Style"/>
              <a:cs typeface="Times New Roman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63A45CD5-61B0-48E1-8090-7584418C27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C6D4C1FD-C274-4FA8-939A-09E6498EFC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C13D4426-8AD5-43D7-8033-05DBB3BFE6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1EC8029B-C6E2-4459-859A-7539865E00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duży, brązowy, pomarańczowy, biały&#10;&#10;Opis wygenerowany przy bardzo wysokim poziomie pewności">
            <a:extLst>
              <a:ext uri="{FF2B5EF4-FFF2-40B4-BE49-F238E27FC236}">
                <a16:creationId xmlns="" xmlns:a16="http://schemas.microsoft.com/office/drawing/2014/main" id="{25794281-5BCC-459E-B711-5B018FA65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9541"/>
          <a:stretch/>
        </p:blipFill>
        <p:spPr>
          <a:xfrm>
            <a:off x="6431380" y="777220"/>
            <a:ext cx="4965220" cy="52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5000">
        <p14:pan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1E8D93C5-28EB-42D0-86CE-D804955653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B1B1E7D-F76D-4744-AF85-239E6998A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BB65211-00DB-45B6-A223-033B2D19C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14DF524F-3FEF-4236-90C6-820E876A94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2400A003-1BE9-49C2-8E57-DCD9B870FC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83BF0991-F9A1-4282-99DB-92D70239F6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1C3E817E-E139-426E-89E5-9DD346EC7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2ADD2F6-F7FC-464F-8F18-5BDBD27A73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5A3A31F1-FA83-497F-98FF-9A5621DC55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koperta, stacjonarne&#10;&#10;Opis wygenerowany przy bardzo wysokim poziomie pewności">
            <a:extLst>
              <a:ext uri="{FF2B5EF4-FFF2-40B4-BE49-F238E27FC236}">
                <a16:creationId xmlns="" xmlns:a16="http://schemas.microsoft.com/office/drawing/2014/main" id="{43526F43-341C-48DF-A7CF-35C3B1C81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" r="-2" b="2885"/>
          <a:stretch/>
        </p:blipFill>
        <p:spPr>
          <a:xfrm>
            <a:off x="643192" y="912203"/>
            <a:ext cx="6909386" cy="502570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343FF9E2-8F7E-4BCC-9A50-C41AD8A56D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BCE675-BE21-4647-A1B3-3E2AC827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 err="1">
                <a:latin typeface="Times New Roman"/>
                <a:cs typeface="Times New Roman"/>
              </a:rPr>
              <a:t>Kociątko</a:t>
            </a:r>
            <a:r>
              <a:rPr lang="en-US" cap="all" spc="-100" dirty="0">
                <a:latin typeface="Times New Roman"/>
                <a:cs typeface="Times New Roman"/>
              </a:rPr>
              <a:t> </a:t>
            </a:r>
            <a:br>
              <a:rPr lang="en-US" cap="all" spc="-100" dirty="0">
                <a:latin typeface="Times New Roman"/>
                <a:cs typeface="Times New Roman"/>
              </a:rPr>
            </a:b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Po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urodzeniu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kocięta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są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całkowicie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zależne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od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matki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 . 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zwykle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nie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otwierają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oczu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przed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upływem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siedmiu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do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dziesięciu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</a:t>
            </a:r>
            <a:r>
              <a:rPr lang="en-US" sz="2000" i="0" cap="all" spc="-100" dirty="0" err="1">
                <a:latin typeface="Times New Roman"/>
                <a:ea typeface="+mj-lt"/>
                <a:cs typeface="+mj-lt"/>
              </a:rPr>
              <a:t>dni</a:t>
            </a:r>
            <a:r>
              <a:rPr lang="en-US" sz="2000" i="0" cap="all" spc="-100" dirty="0">
                <a:latin typeface="Times New Roman"/>
                <a:ea typeface="+mj-lt"/>
                <a:cs typeface="+mj-lt"/>
              </a:rPr>
              <a:t> od </a:t>
            </a:r>
            <a:r>
              <a:rPr lang="en-US" sz="2000" i="0" cap="all" spc="-100" dirty="0" err="1" smtClean="0">
                <a:latin typeface="Times New Roman"/>
                <a:ea typeface="+mj-lt"/>
                <a:cs typeface="+mj-lt"/>
              </a:rPr>
              <a:t>urodzenia</a:t>
            </a:r>
            <a:r>
              <a:rPr lang="pl-PL" sz="2000" i="0" cap="all" spc="-100" dirty="0" smtClean="0">
                <a:latin typeface="Times New Roman"/>
                <a:ea typeface="+mj-lt"/>
                <a:cs typeface="+mj-lt"/>
              </a:rPr>
              <a:t>.</a:t>
            </a:r>
            <a:endParaRPr lang="en-US" sz="2000" cap="all" spc="-100" dirty="0">
              <a:latin typeface="Times New Roman"/>
              <a:cs typeface="Times New Roman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47751BC8-250F-493B-BDF9-D45BA5991D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BF0F044C-8394-47CB-8E3D-FA56B06939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6B2DCD75-B707-4C51-8ADC-813834C09A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F4851414-8BB1-42EF-912B-608FCE07B2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8">
            <a:extLst>
              <a:ext uri="{FF2B5EF4-FFF2-40B4-BE49-F238E27FC236}">
                <a16:creationId xmlns=""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0">
            <a:extLst>
              <a:ext uri="{FF2B5EF4-FFF2-40B4-BE49-F238E27FC236}">
                <a16:creationId xmlns=""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9" name="Rectangle 22">
            <a:extLst>
              <a:ext uri="{FF2B5EF4-FFF2-40B4-BE49-F238E27FC236}">
                <a16:creationId xmlns=""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24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463B06BE-EA23-41F8-95FA-C2121903A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BD58E42-9528-4E37-BD4B-D2153C0E39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5C7E4DA-75CD-4D14-9123-5E0B1485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>
                <a:solidFill>
                  <a:schemeClr val="bg1"/>
                </a:solidFill>
              </a:rPr>
              <a:t>Kotek</a:t>
            </a:r>
            <a:r>
              <a:rPr lang="en-US" sz="6000" cap="all" spc="-100" dirty="0">
                <a:solidFill>
                  <a:schemeClr val="bg1"/>
                </a:solidFill>
              </a:rPr>
              <a:t/>
            </a:r>
            <a:br>
              <a:rPr lang="en-US" sz="6000" cap="all" spc="-100" dirty="0">
                <a:solidFill>
                  <a:schemeClr val="bg1"/>
                </a:solidFill>
              </a:rPr>
            </a:br>
            <a:r>
              <a:rPr lang="en-US" sz="6000" cap="all" spc="-100">
                <a:solidFill>
                  <a:schemeClr val="bg1"/>
                </a:solidFill>
              </a:rPr>
              <a:t> 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udomowiony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gatunek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ssaka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z 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rzędu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drapieżnych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z 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rodziny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kotowatych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. 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Koty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zostały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udomowione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około</a:t>
            </a: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9500 lat temu i są obecnie najpopularniejszymi zwierzętami domowymi na świecie.</a:t>
            </a:r>
            <a:endParaRPr lang="en-US" sz="2400" cap="all" spc="-1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raz 4" descr="Obraz zawierający stół, siedzi, mężczyzna, komputer&#10;&#10;Opis wygenerowany przy bardzo wysokim poziomie pewności">
            <a:extLst>
              <a:ext uri="{FF2B5EF4-FFF2-40B4-BE49-F238E27FC236}">
                <a16:creationId xmlns="" xmlns:a16="http://schemas.microsoft.com/office/drawing/2014/main" id="{E67D3209-C44C-4A22-93DF-E1396EFD6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6" r="-2" b="2118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ABD1344-3ECB-4121-9DA5-5803B789F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10777ED6-C75F-413D-B1A7-A874848594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9738CB9E-8778-46C8-9564-691BCFA6C7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9FAAFDA8-0685-4629-AEF8-A47DD6E975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4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463B06BE-EA23-41F8-95FA-C2121903A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BD58E42-9528-4E37-BD4B-D2153C0E39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921CD4-2F70-4ABF-A40F-F8619B23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err="1">
                <a:solidFill>
                  <a:schemeClr val="bg1"/>
                </a:solidFill>
              </a:rPr>
              <a:t>Królik</a:t>
            </a:r>
            <a:r>
              <a:rPr lang="en-US" sz="6000" cap="all" spc="-100" dirty="0">
                <a:solidFill>
                  <a:schemeClr val="bg1"/>
                </a:solidFill>
              </a:rPr>
              <a:t/>
            </a:r>
            <a:br>
              <a:rPr lang="en-US" sz="6000" cap="all" spc="-100" dirty="0">
                <a:solidFill>
                  <a:schemeClr val="bg1"/>
                </a:solidFill>
              </a:rPr>
            </a:br>
            <a:r>
              <a:rPr lang="en-US" sz="2400" i="0" cap="all" spc="-10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polska nazwa zwyczajowa kilku gatunków zajęczaków z rodziny zającowatych. Mianem tym określa się zwierzęta należące do rodzajów Sylvilagus oraz Oryctolagus, do którego należy królik europejski oraz jego udomowiona forma – królik domowy</a:t>
            </a:r>
            <a:endParaRPr lang="en-US" sz="2400" cap="all" spc="-1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raz 4" descr="Obraz zawierający osoba, trzymający, kubek, okno&#10;&#10;Opis wygenerowany przy bardzo wysokim poziomie pewności">
            <a:extLst>
              <a:ext uri="{FF2B5EF4-FFF2-40B4-BE49-F238E27FC236}">
                <a16:creationId xmlns="" xmlns:a16="http://schemas.microsoft.com/office/drawing/2014/main" id="{10085379-A83E-42B4-BDE0-17D76EEFE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86" r="-2" b="-2"/>
          <a:stretch/>
        </p:blipFill>
        <p:spPr>
          <a:xfrm>
            <a:off x="616737" y="621793"/>
            <a:ext cx="4376501" cy="561441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ABD1344-3ECB-4121-9DA5-5803B789F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10777ED6-C75F-413D-B1A7-A874848594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9738CB9E-8778-46C8-9564-691BCFA6C7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9FAAFDA8-0685-4629-AEF8-A47DD6E975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9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9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9" name="Rectangle 121">
            <a:extLst>
              <a:ext uri="{FF2B5EF4-FFF2-40B4-BE49-F238E27FC236}">
                <a16:creationId xmlns=""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1" name="Rectangle 123">
            <a:extLst>
              <a:ext uri="{FF2B5EF4-FFF2-40B4-BE49-F238E27FC236}">
                <a16:creationId xmlns=""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3" name="Rectangle 125">
            <a:extLst>
              <a:ext uri="{FF2B5EF4-FFF2-40B4-BE49-F238E27FC236}">
                <a16:creationId xmlns=""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5" name="Group 127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9">
              <a:extLst>
                <a:ext uri="{FF2B5EF4-FFF2-40B4-BE49-F238E27FC236}">
                  <a16:creationId xmlns=""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A643B7E8-B361-4A91-A7A5-07418CFCF9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D7A74E93-DAA8-4661-8F23-0F48710EAF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39" name="Rectangle 138">
            <a:extLst>
              <a:ext uri="{FF2B5EF4-FFF2-40B4-BE49-F238E27FC236}">
                <a16:creationId xmlns="" xmlns:a16="http://schemas.microsoft.com/office/drawing/2014/main" id="{FF212E38-C041-49D9-9236-29FF44B27E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17ED089-ABA7-4011-B592-BDD52339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74145"/>
            <a:ext cx="5356115" cy="31210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/>
              <a:t>Królik </a:t>
            </a:r>
            <a:r>
              <a:rPr lang="en-US" sz="6000" cap="all" spc="-100" dirty="0"/>
              <a:t/>
            </a:r>
            <a:br>
              <a:rPr lang="en-US" sz="6000" cap="all" spc="-100" dirty="0"/>
            </a:br>
            <a:r>
              <a:rPr lang="en-US" sz="2400" cap="all" spc="-100">
                <a:latin typeface="Times New Roman"/>
                <a:ea typeface="+mj-lt"/>
                <a:cs typeface="+mj-lt"/>
              </a:rPr>
              <a:t>jest bohaterem </a:t>
            </a:r>
            <a:r>
              <a:rPr lang="en-US" sz="2400" cap="all" spc="-100">
                <a:latin typeface="Times New Roman"/>
              </a:rPr>
              <a:t/>
            </a:r>
            <a:br>
              <a:rPr lang="en-US" sz="2400" cap="all" spc="-100">
                <a:latin typeface="Times New Roman"/>
              </a:rPr>
            </a:b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pierwszyego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 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animowanego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 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serialutelewizyjnego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wytwórni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 warner bros o 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przygodach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Królika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Bugsa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, 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Kaczora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Daffy'ego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i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innych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 </a:t>
            </a:r>
            <a:r>
              <a:rPr lang="en-US" sz="2400" i="0" cap="all" spc="-100" err="1">
                <a:latin typeface="Times New Roman"/>
                <a:ea typeface="+mj-lt"/>
                <a:cs typeface="+mj-lt"/>
              </a:rPr>
              <a:t>bohaterów</a:t>
            </a:r>
            <a:r>
              <a:rPr lang="en-US" sz="2400" i="0" cap="all" spc="-100">
                <a:latin typeface="Times New Roman"/>
                <a:ea typeface="+mj-lt"/>
                <a:cs typeface="+mj-lt"/>
              </a:rPr>
              <a:t> zwariowanych melodii. </a:t>
            </a:r>
            <a:r>
              <a:rPr lang="en-US" sz="2400" cap="all" spc="-100" dirty="0">
                <a:latin typeface="Times New Roman"/>
              </a:rPr>
              <a:t/>
            </a:r>
            <a:br>
              <a:rPr lang="en-US" sz="2400" cap="all" spc="-100" dirty="0">
                <a:latin typeface="Times New Roman"/>
              </a:rPr>
            </a:br>
            <a:endParaRPr lang="en-US" sz="6000" cap="all" spc="-100" dirty="0"/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790391D1-AA86-467F-A77E-0606FCCCD2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4A430F17-C7B1-40FD-89FA-55002B6636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="" xmlns:a16="http://schemas.microsoft.com/office/drawing/2014/main" id="{03EAAD29-514C-4272-AA97-D2DCEB35B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="" xmlns:a16="http://schemas.microsoft.com/office/drawing/2014/main" id="{E080894D-F290-4DF4-82A7-905285A7E1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osoba, wewnątrz, część, trzymający&#10;&#10;Opis wygenerowany przy bardzo wysokim poziomie pewności">
            <a:extLst>
              <a:ext uri="{FF2B5EF4-FFF2-40B4-BE49-F238E27FC236}">
                <a16:creationId xmlns="" xmlns:a16="http://schemas.microsoft.com/office/drawing/2014/main" id="{D85013FD-7286-4F4E-9F20-F4FA472AF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2" r="4432"/>
          <a:stretch/>
        </p:blipFill>
        <p:spPr>
          <a:xfrm>
            <a:off x="7555832" y="10"/>
            <a:ext cx="463616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6" descr="Obraz zawierający osoba, wewnątrz, chłopiec, dziecko&#10;&#10;Opis wygenerowany przy bardzo wysokim poziomie pewności">
            <a:extLst>
              <a:ext uri="{FF2B5EF4-FFF2-40B4-BE49-F238E27FC236}">
                <a16:creationId xmlns="" xmlns:a16="http://schemas.microsoft.com/office/drawing/2014/main" id="{8B7E5846-EE7F-4E5B-8666-9CEB0C5CE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835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7821F30-89B1-4964-8BB1-91EF89E1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000" b="1" cap="all" spc="-100">
                <a:solidFill>
                  <a:schemeClr val="tx1"/>
                </a:solidFill>
              </a:rPr>
              <a:t>Lis</a:t>
            </a:r>
            <a:r>
              <a:rPr lang="en-US" sz="3600" cap="all" spc="-100" dirty="0">
                <a:solidFill>
                  <a:schemeClr val="tx1"/>
                </a:solidFill>
              </a:rPr>
              <a:t/>
            </a:r>
            <a:br>
              <a:rPr lang="en-US" sz="3600" cap="all" spc="-100" dirty="0">
                <a:solidFill>
                  <a:schemeClr val="tx1"/>
                </a:solidFill>
              </a:rPr>
            </a:br>
            <a:r>
              <a:rPr lang="en-US" sz="2400" i="0" cap="all" spc="-100">
                <a:ea typeface="+mj-lt"/>
                <a:cs typeface="+mj-lt"/>
              </a:rPr>
              <a:t> </a:t>
            </a:r>
            <a:r>
              <a:rPr lang="en-US" sz="2400" i="0" cap="all" spc="-100" err="1">
                <a:ea typeface="+mj-lt"/>
                <a:cs typeface="+mj-lt"/>
              </a:rPr>
              <a:t>gatunek</a:t>
            </a:r>
            <a:r>
              <a:rPr lang="en-US" sz="2400" i="0" cap="all" spc="-100">
                <a:ea typeface="+mj-lt"/>
                <a:cs typeface="+mj-lt"/>
              </a:rPr>
              <a:t> </a:t>
            </a:r>
            <a:r>
              <a:rPr lang="en-US" sz="2400" i="0" cap="all" spc="-100" err="1">
                <a:ea typeface="+mj-lt"/>
                <a:cs typeface="+mj-lt"/>
              </a:rPr>
              <a:t>drapieżnego</a:t>
            </a:r>
            <a:r>
              <a:rPr lang="en-US" sz="2400" i="0" cap="all" spc="-100">
                <a:ea typeface="+mj-lt"/>
                <a:cs typeface="+mj-lt"/>
              </a:rPr>
              <a:t> </a:t>
            </a:r>
            <a:r>
              <a:rPr lang="en-US" sz="2400" i="0" cap="all" spc="-100" err="1">
                <a:ea typeface="+mj-lt"/>
                <a:cs typeface="+mj-lt"/>
              </a:rPr>
              <a:t>ssaka</a:t>
            </a:r>
            <a:r>
              <a:rPr lang="en-US" sz="2400" i="0" cap="all" spc="-100">
                <a:ea typeface="+mj-lt"/>
                <a:cs typeface="+mj-lt"/>
              </a:rPr>
              <a:t> z </a:t>
            </a:r>
            <a:r>
              <a:rPr lang="en-US" sz="2400" i="0" cap="all" spc="-100" err="1">
                <a:ea typeface="+mj-lt"/>
                <a:cs typeface="+mj-lt"/>
              </a:rPr>
              <a:t>rodziny</a:t>
            </a:r>
            <a:r>
              <a:rPr lang="en-US" sz="2400" i="0" cap="all" spc="-100">
                <a:ea typeface="+mj-lt"/>
                <a:cs typeface="+mj-lt"/>
              </a:rPr>
              <a:t> </a:t>
            </a:r>
            <a:r>
              <a:rPr lang="en-US" sz="2400" i="0" cap="all" spc="-100" err="1">
                <a:ea typeface="+mj-lt"/>
                <a:cs typeface="+mj-lt"/>
              </a:rPr>
              <a:t>psowatych</a:t>
            </a:r>
            <a:r>
              <a:rPr lang="en-US" sz="2400" i="0" cap="all" spc="-100">
                <a:ea typeface="+mj-lt"/>
                <a:cs typeface="+mj-lt"/>
              </a:rPr>
              <a:t>.</a:t>
            </a:r>
            <a:endParaRPr lang="en-US" sz="2400" cap="all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28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:dissolve/>
      </p:transition>
    </mc:Choice>
    <mc:Fallback xmlns=""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2D3D22"/>
      </a:dk2>
      <a:lt2>
        <a:srgbClr val="E2E8E8"/>
      </a:lt2>
      <a:accent1>
        <a:srgbClr val="E7292F"/>
      </a:accent1>
      <a:accent2>
        <a:srgbClr val="D56117"/>
      </a:accent2>
      <a:accent3>
        <a:srgbClr val="BFA022"/>
      </a:accent3>
      <a:accent4>
        <a:srgbClr val="8EB013"/>
      </a:accent4>
      <a:accent5>
        <a:srgbClr val="58B821"/>
      </a:accent5>
      <a:accent6>
        <a:srgbClr val="15BE1E"/>
      </a:accent6>
      <a:hlink>
        <a:srgbClr val="30918E"/>
      </a:hlink>
      <a:folHlink>
        <a:srgbClr val="828282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</Words>
  <Application>Microsoft Office PowerPoint</Application>
  <PresentationFormat>Panoramiczny</PresentationFormat>
  <Paragraphs>35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Garamond</vt:lpstr>
      <vt:lpstr>Goudy Old Style</vt:lpstr>
      <vt:lpstr>Lucida Calligraphy</vt:lpstr>
      <vt:lpstr>Times New Roman</vt:lpstr>
      <vt:lpstr>SavonVTI</vt:lpstr>
      <vt:lpstr>Jeżykowy  Atlas zwierząt </vt:lpstr>
      <vt:lpstr>Alpaka  południowoamerykański, trawożerny ssak parzystokopytny z rodziny wielbłądowatych.</vt:lpstr>
      <vt:lpstr>Biedronka  gatunek chrząszcza z rodziny biedronkowatych. Powszechnie występująca w Europie. Jedna z 76 występujących w Polsce biedronkowatych, potocznie nazywana  bożą krówką.</vt:lpstr>
      <vt:lpstr>Byk  samiec bydła  jeleniowatych (wyjątek: samiec sarny to rogacz lub kozioł) I innych parzystokopytnych, </vt:lpstr>
      <vt:lpstr>Kociątko  Po urodzeniu kocięta są całkowicie zależne od matki . zwykle nie otwierają oczu przed upływem siedmiu do dziesięciu dni od urodzenia.</vt:lpstr>
      <vt:lpstr>Kotek  udomowiony gatunek ssaka z rzędu drapieżnych z rodziny kotowatych. Koty zostały udomowione około 9500 lat temu i są obecnie najpopularniejszymi zwierzętami domowymi na świecie.</vt:lpstr>
      <vt:lpstr>Królik polska nazwa zwyczajowa kilku gatunków zajęczaków z rodziny zającowatych. Mianem tym określa się zwierzęta należące do rodzajów Sylvilagus oraz Oryctolagus, do którego należy królik europejski oraz jego udomowiona forma – królik domowy</vt:lpstr>
      <vt:lpstr>Królik  jest bohaterem  pierwszyego animowanego serialutelewizyjnego wytwórni warner bros o przygodach Królika Bugsa, Kaczora Daffy'ego i innych bohaterów zwariowanych melodii.  </vt:lpstr>
      <vt:lpstr>Lis  gatunek drapieżnego ssaka z rodziny psowatych.</vt:lpstr>
      <vt:lpstr>Pająk - ptasznik Ptaszniki (błędnie nazywane tarantulami) to ciekawa grupa pająków prymitywnych, których budowa nie zmieniła się przez ostatnie dziesiątki milionów lat. Współcześnie zalicza się tu prawie 900 gatunków, z których najmniejsze osiągają 3 cm a największe prawie 40 cm. </vt:lpstr>
      <vt:lpstr>Pies udomowiona forma wilka szarego, ssaka drapieżnego z rodziny psowatych. od czasu jego udomowienia powstało wiele ras, znacznie różniących się od siebie.</vt:lpstr>
      <vt:lpstr>Sowa  Obejmuje gatunki  drapieżne, które przystosowały się do polowania nocą i o zmroku, choć niektóre gatunki powróciły do dziennego trybu życia. Zamieszkują cały świay,.</vt:lpstr>
      <vt:lpstr>Wielbłąd rodzaj dużych ssaków z rodziny wielbłądowatych. Fizjologicznie przystosowane do życia w warunkach suchego i gorącego klimatu, są w wielu krajach wykorzystywane jako zwierzęta użytkowe.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</dc:creator>
  <cp:lastModifiedBy>Bernadeta Lewandowska</cp:lastModifiedBy>
  <cp:revision>567</cp:revision>
  <dcterms:created xsi:type="dcterms:W3CDTF">2020-05-11T15:34:51Z</dcterms:created>
  <dcterms:modified xsi:type="dcterms:W3CDTF">2020-05-11T18:15:01Z</dcterms:modified>
</cp:coreProperties>
</file>